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Lst>
  <p:notesMasterIdLst>
    <p:notesMasterId r:id="rId40"/>
  </p:notesMasterIdLst>
  <p:handoutMasterIdLst>
    <p:handoutMasterId r:id="rId41"/>
  </p:handoutMasterIdLst>
  <p:sldIdLst>
    <p:sldId id="256" r:id="rId3"/>
    <p:sldId id="397" r:id="rId4"/>
    <p:sldId id="439" r:id="rId5"/>
    <p:sldId id="438" r:id="rId6"/>
    <p:sldId id="390" r:id="rId7"/>
    <p:sldId id="489" r:id="rId8"/>
    <p:sldId id="441" r:id="rId9"/>
    <p:sldId id="442" r:id="rId10"/>
    <p:sldId id="428" r:id="rId11"/>
    <p:sldId id="440" r:id="rId12"/>
    <p:sldId id="487" r:id="rId13"/>
    <p:sldId id="452" r:id="rId14"/>
    <p:sldId id="403" r:id="rId15"/>
    <p:sldId id="414" r:id="rId16"/>
    <p:sldId id="472" r:id="rId17"/>
    <p:sldId id="473" r:id="rId18"/>
    <p:sldId id="490" r:id="rId19"/>
    <p:sldId id="459" r:id="rId20"/>
    <p:sldId id="458" r:id="rId21"/>
    <p:sldId id="460" r:id="rId22"/>
    <p:sldId id="436" r:id="rId23"/>
    <p:sldId id="446" r:id="rId24"/>
    <p:sldId id="493" r:id="rId25"/>
    <p:sldId id="437" r:id="rId26"/>
    <p:sldId id="461" r:id="rId27"/>
    <p:sldId id="471" r:id="rId28"/>
    <p:sldId id="484" r:id="rId29"/>
    <p:sldId id="482" r:id="rId30"/>
    <p:sldId id="470" r:id="rId31"/>
    <p:sldId id="491" r:id="rId32"/>
    <p:sldId id="476" r:id="rId33"/>
    <p:sldId id="492" r:id="rId34"/>
    <p:sldId id="478" r:id="rId35"/>
    <p:sldId id="480" r:id="rId36"/>
    <p:sldId id="481" r:id="rId37"/>
    <p:sldId id="420" r:id="rId38"/>
    <p:sldId id="419" r:id="rId3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弥鈴 川瀬" initials="弥鈴" lastIdx="1" clrIdx="6">
    <p:extLst>
      <p:ext uri="{19B8F6BF-5375-455C-9EA6-DF929625EA0E}">
        <p15:presenceInfo xmlns:p15="http://schemas.microsoft.com/office/powerpoint/2012/main" userId="c948a3e650902757" providerId="Windows Live"/>
      </p:ext>
    </p:extLst>
  </p:cmAuthor>
  <p:cmAuthor id="1" name="川原 岳" initials="川原" lastIdx="7" clrIdx="0">
    <p:extLst/>
  </p:cmAuthor>
  <p:cmAuthor id="2" name="ranalka0710@gmail.com" initials="r" lastIdx="30" clrIdx="1">
    <p:extLst/>
  </p:cmAuthor>
  <p:cmAuthor id="3" name="栗西 晴香" initials="栗西" lastIdx="10" clrIdx="2">
    <p:extLst/>
  </p:cmAuthor>
  <p:cmAuthor id="4" name="ゲスト ユーザー" initials="ゲユ" lastIdx="3" clrIdx="3"/>
  <p:cmAuthor id="5" name="Microsoft Office ユーザー" initials="MOユ" lastIdx="15" clrIdx="4">
    <p:extLst>
      <p:ext uri="{19B8F6BF-5375-455C-9EA6-DF929625EA0E}">
        <p15:presenceInfo xmlns:p15="http://schemas.microsoft.com/office/powerpoint/2012/main" userId="Microsoft Office ユーザー" providerId="None"/>
      </p:ext>
    </p:extLst>
  </p:cmAuthor>
  <p:cmAuthor id="6" name="晴香 栗西" initials="晴香" lastIdx="2" clrIdx="5">
    <p:extLst>
      <p:ext uri="{19B8F6BF-5375-455C-9EA6-DF929625EA0E}">
        <p15:presenceInfo xmlns:p15="http://schemas.microsoft.com/office/powerpoint/2012/main" userId="410a52057e04018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A205"/>
    <a:srgbClr val="D05F12"/>
    <a:srgbClr val="DB6413"/>
    <a:srgbClr val="EB6C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171550-BEE8-4258-BFEB-932D4CCEDA20}" v="2153" dt="2018-12-11T12:13:58.889"/>
    <p1510:client id="{01A556B1-B3E6-455B-B373-088D1B7F4DF3}" v="195" dt="2018-12-11T16:55:17.267"/>
    <p1510:client id="{EB91A468-E45B-D04D-AA05-C30E52827ECE}" v="243" dt="2018-12-12T07:41:07.642"/>
    <p1510:client id="{1A9A64BD-30A0-44C6-8173-532D0C72F7B7}" v="1214" dt="2018-12-12T07:25:48.465"/>
    <p1510:client id="{22D09CAC-2087-4A4F-AA0F-CEC12D1B9963}" v="249" dt="2018-12-11T23:31:45.753"/>
    <p1510:client id="{69780ACA-7492-4811-9307-9552A406BD05}" v="35" dt="2018-12-12T08:09:24.469"/>
    <p1510:client id="{DAE63081-D2BC-4EAF-9F4B-A3B531460473}" v="23" dt="2018-12-12T07:14:22.703"/>
    <p1510:client id="{CAAD942E-D5BD-4ABF-981F-8929612D2814}" v="702" dt="2018-12-12T08:10:05.990"/>
    <p1510:client id="{917711FF-B4C5-4C9C-BC1A-0ADF0A338F4A}" v="160" dt="2018-12-12T07:05:32.59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48" y="2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ゲスト ユーザー" providerId="Windows Live" clId="Web-{26BB1F00-C469-4F12-8565-CE1C27EB97B0}"/>
    <pc:docChg chg="addSld modSld">
      <pc:chgData name="ゲスト ユーザー" userId="" providerId="Windows Live" clId="Web-{26BB1F00-C469-4F12-8565-CE1C27EB97B0}" dt="2018-12-11T07:04:51.503" v="497" actId="1076"/>
      <pc:docMkLst>
        <pc:docMk/>
      </pc:docMkLst>
      <pc:sldChg chg="modSp">
        <pc:chgData name="ゲスト ユーザー" userId="" providerId="Windows Live" clId="Web-{26BB1F00-C469-4F12-8565-CE1C27EB97B0}" dt="2018-12-11T06:47:11.770" v="411" actId="14100"/>
        <pc:sldMkLst>
          <pc:docMk/>
          <pc:sldMk cId="2306537928" sldId="437"/>
        </pc:sldMkLst>
        <pc:spChg chg="mod">
          <ac:chgData name="ゲスト ユーザー" userId="" providerId="Windows Live" clId="Web-{26BB1F00-C469-4F12-8565-CE1C27EB97B0}" dt="2018-12-11T06:47:11.770" v="411" actId="14100"/>
          <ac:spMkLst>
            <pc:docMk/>
            <pc:sldMk cId="2306537928" sldId="437"/>
            <ac:spMk id="14" creationId="{A143E52A-6B2E-4C99-8C76-7E48DB48BAE8}"/>
          </ac:spMkLst>
        </pc:spChg>
      </pc:sldChg>
      <pc:sldChg chg="modSp">
        <pc:chgData name="ゲスト ユーザー" userId="" providerId="Windows Live" clId="Web-{26BB1F00-C469-4F12-8565-CE1C27EB97B0}" dt="2018-12-11T06:34:54.311" v="328" actId="20577"/>
        <pc:sldMkLst>
          <pc:docMk/>
          <pc:sldMk cId="419384600" sldId="461"/>
        </pc:sldMkLst>
        <pc:spChg chg="mod">
          <ac:chgData name="ゲスト ユーザー" userId="" providerId="Windows Live" clId="Web-{26BB1F00-C469-4F12-8565-CE1C27EB97B0}" dt="2018-12-11T06:34:54.311" v="328" actId="20577"/>
          <ac:spMkLst>
            <pc:docMk/>
            <pc:sldMk cId="419384600" sldId="461"/>
            <ac:spMk id="2" creationId="{DB1271CA-08C7-4A13-999B-1DB6C1F3AC43}"/>
          </ac:spMkLst>
        </pc:spChg>
        <pc:spChg chg="mod">
          <ac:chgData name="ゲスト ユーザー" userId="" providerId="Windows Live" clId="Web-{26BB1F00-C469-4F12-8565-CE1C27EB97B0}" dt="2018-12-11T06:28:05.362" v="47" actId="20577"/>
          <ac:spMkLst>
            <pc:docMk/>
            <pc:sldMk cId="419384600" sldId="461"/>
            <ac:spMk id="5" creationId="{CCFA5783-391E-4673-BBD4-3EF1604E4BC7}"/>
          </ac:spMkLst>
        </pc:spChg>
      </pc:sldChg>
      <pc:sldChg chg="new">
        <pc:chgData name="ゲスト ユーザー" userId="" providerId="Windows Live" clId="Web-{26BB1F00-C469-4F12-8565-CE1C27EB97B0}" dt="2018-12-11T06:26:44.172" v="0"/>
        <pc:sldMkLst>
          <pc:docMk/>
          <pc:sldMk cId="1496535180" sldId="465"/>
        </pc:sldMkLst>
      </pc:sldChg>
      <pc:sldChg chg="addSp delSp modSp add replId">
        <pc:chgData name="ゲスト ユーザー" userId="" providerId="Windows Live" clId="Web-{26BB1F00-C469-4F12-8565-CE1C27EB97B0}" dt="2018-12-11T07:04:51.503" v="497" actId="1076"/>
        <pc:sldMkLst>
          <pc:docMk/>
          <pc:sldMk cId="2171142788" sldId="471"/>
        </pc:sldMkLst>
        <pc:spChg chg="del mod">
          <ac:chgData name="ゲスト ユーザー" userId="" providerId="Windows Live" clId="Web-{26BB1F00-C469-4F12-8565-CE1C27EB97B0}" dt="2018-12-11T06:58:49.149" v="488"/>
          <ac:spMkLst>
            <pc:docMk/>
            <pc:sldMk cId="2171142788" sldId="471"/>
            <ac:spMk id="2" creationId="{DB1271CA-08C7-4A13-999B-1DB6C1F3AC43}"/>
          </ac:spMkLst>
        </pc:spChg>
        <pc:spChg chg="add mod">
          <ac:chgData name="ゲスト ユーザー" userId="" providerId="Windows Live" clId="Web-{26BB1F00-C469-4F12-8565-CE1C27EB97B0}" dt="2018-12-11T06:43:50.420" v="397" actId="1076"/>
          <ac:spMkLst>
            <pc:docMk/>
            <pc:sldMk cId="2171142788" sldId="471"/>
            <ac:spMk id="3" creationId="{5BA196E3-87D8-4750-BBC5-50FAE1946A8B}"/>
          </ac:spMkLst>
        </pc:spChg>
        <pc:spChg chg="mod">
          <ac:chgData name="ゲスト ユーザー" userId="" providerId="Windows Live" clId="Web-{26BB1F00-C469-4F12-8565-CE1C27EB97B0}" dt="2018-12-11T06:36:47.517" v="363" actId="1076"/>
          <ac:spMkLst>
            <pc:docMk/>
            <pc:sldMk cId="2171142788" sldId="471"/>
            <ac:spMk id="5" creationId="{CCFA5783-391E-4673-BBD4-3EF1604E4BC7}"/>
          </ac:spMkLst>
        </pc:spChg>
        <pc:spChg chg="add mod">
          <ac:chgData name="ゲスト ユーザー" userId="" providerId="Windows Live" clId="Web-{26BB1F00-C469-4F12-8565-CE1C27EB97B0}" dt="2018-12-11T06:52:10.935" v="443" actId="1076"/>
          <ac:spMkLst>
            <pc:docMk/>
            <pc:sldMk cId="2171142788" sldId="471"/>
            <ac:spMk id="6" creationId="{8D2814FA-418F-4D50-9D31-0BA24A6B5323}"/>
          </ac:spMkLst>
        </pc:spChg>
        <pc:spChg chg="add mod">
          <ac:chgData name="ゲスト ユーザー" userId="" providerId="Windows Live" clId="Web-{26BB1F00-C469-4F12-8565-CE1C27EB97B0}" dt="2018-12-11T06:52:17.763" v="444" actId="1076"/>
          <ac:spMkLst>
            <pc:docMk/>
            <pc:sldMk cId="2171142788" sldId="471"/>
            <ac:spMk id="7" creationId="{88DF6E15-5973-4996-B645-5924FE2FF0AF}"/>
          </ac:spMkLst>
        </pc:spChg>
        <pc:spChg chg="add mod">
          <ac:chgData name="ゲスト ユーザー" userId="" providerId="Windows Live" clId="Web-{26BB1F00-C469-4F12-8565-CE1C27EB97B0}" dt="2018-12-11T06:51:09.308" v="441" actId="1076"/>
          <ac:spMkLst>
            <pc:docMk/>
            <pc:sldMk cId="2171142788" sldId="471"/>
            <ac:spMk id="8" creationId="{0B9F2516-F830-44EA-B1B9-05832984DDF5}"/>
          </ac:spMkLst>
        </pc:spChg>
        <pc:spChg chg="add mod">
          <ac:chgData name="ゲスト ユーザー" userId="" providerId="Windows Live" clId="Web-{26BB1F00-C469-4F12-8565-CE1C27EB97B0}" dt="2018-12-11T06:51:16.121" v="442" actId="1076"/>
          <ac:spMkLst>
            <pc:docMk/>
            <pc:sldMk cId="2171142788" sldId="471"/>
            <ac:spMk id="9" creationId="{D1193EF6-8270-4C51-91AB-E512460DF1F8}"/>
          </ac:spMkLst>
        </pc:spChg>
        <pc:grpChg chg="mod">
          <ac:chgData name="ゲスト ユーザー" userId="" providerId="Windows Live" clId="Web-{26BB1F00-C469-4F12-8565-CE1C27EB97B0}" dt="2018-12-11T07:04:51.503" v="497" actId="1076"/>
          <ac:grpSpMkLst>
            <pc:docMk/>
            <pc:sldMk cId="2171142788" sldId="471"/>
            <ac:grpSpMk id="16" creationId="{5D851BF2-8D77-4824-9574-870F6FFB2907}"/>
          </ac:grpSpMkLst>
        </pc:grpChg>
        <pc:cxnChg chg="add del mod">
          <ac:chgData name="ゲスト ユーザー" userId="" providerId="Windows Live" clId="Web-{26BB1F00-C469-4F12-8565-CE1C27EB97B0}" dt="2018-12-11T06:52:54.561" v="449"/>
          <ac:cxnSpMkLst>
            <pc:docMk/>
            <pc:sldMk cId="2171142788" sldId="471"/>
            <ac:cxnSpMk id="10" creationId="{8BECBC6D-8AD1-4F96-A729-4401E0E3F9FE}"/>
          </ac:cxnSpMkLst>
        </pc:cxnChg>
        <pc:cxnChg chg="add mod">
          <ac:chgData name="ゲスト ユーザー" userId="" providerId="Windows Live" clId="Web-{26BB1F00-C469-4F12-8565-CE1C27EB97B0}" dt="2018-12-11T06:55:39.347" v="469"/>
          <ac:cxnSpMkLst>
            <pc:docMk/>
            <pc:sldMk cId="2171142788" sldId="471"/>
            <ac:cxnSpMk id="11" creationId="{CD5B1C03-54AA-42E7-B557-933905026A78}"/>
          </ac:cxnSpMkLst>
        </pc:cxnChg>
        <pc:cxnChg chg="add mod">
          <ac:chgData name="ゲスト ユーザー" userId="" providerId="Windows Live" clId="Web-{26BB1F00-C469-4F12-8565-CE1C27EB97B0}" dt="2018-12-11T06:55:43.769" v="470"/>
          <ac:cxnSpMkLst>
            <pc:docMk/>
            <pc:sldMk cId="2171142788" sldId="471"/>
            <ac:cxnSpMk id="12" creationId="{2F8CFF3E-B49F-40FA-A2BB-E724EF0A6725}"/>
          </ac:cxnSpMkLst>
        </pc:cxnChg>
        <pc:cxnChg chg="add mod">
          <ac:chgData name="ゲスト ユーザー" userId="" providerId="Windows Live" clId="Web-{26BB1F00-C469-4F12-8565-CE1C27EB97B0}" dt="2018-12-11T06:57:34.444" v="486" actId="1076"/>
          <ac:cxnSpMkLst>
            <pc:docMk/>
            <pc:sldMk cId="2171142788" sldId="471"/>
            <ac:cxnSpMk id="13" creationId="{41499EE6-E001-4D10-A87C-6560100F1478}"/>
          </ac:cxnSpMkLst>
        </pc:cxnChg>
        <pc:cxnChg chg="add mod">
          <ac:chgData name="ゲスト ユーザー" userId="" providerId="Windows Live" clId="Web-{26BB1F00-C469-4F12-8565-CE1C27EB97B0}" dt="2018-12-11T06:56:39.085" v="478"/>
          <ac:cxnSpMkLst>
            <pc:docMk/>
            <pc:sldMk cId="2171142788" sldId="471"/>
            <ac:cxnSpMk id="14" creationId="{489F77FE-3477-4A58-B27E-981529A336E9}"/>
          </ac:cxnSpMkLst>
        </pc:cxnChg>
        <pc:cxnChg chg="add mod">
          <ac:chgData name="ゲスト ユーザー" userId="" providerId="Windows Live" clId="Web-{26BB1F00-C469-4F12-8565-CE1C27EB97B0}" dt="2018-12-11T06:57:43.210" v="487" actId="1076"/>
          <ac:cxnSpMkLst>
            <pc:docMk/>
            <pc:sldMk cId="2171142788" sldId="471"/>
            <ac:cxnSpMk id="15" creationId="{B481A7F9-5642-4978-8E3E-C2ADB0E524DF}"/>
          </ac:cxnSpMkLst>
        </pc:cxnChg>
      </pc:sldChg>
    </pc:docChg>
  </pc:docChgLst>
  <pc:docChgLst>
    <pc:chgData name="弥鈴 川瀬" userId="c948a3e650902757" providerId="Windows Live" clId="Web-{F4A73303-A218-4D48-9470-88079C11D27C}"/>
    <pc:docChg chg="modSld">
      <pc:chgData name="弥鈴 川瀬" userId="c948a3e650902757" providerId="Windows Live" clId="Web-{F4A73303-A218-4D48-9470-88079C11D27C}" dt="2018-12-11T07:13:02.736" v="38"/>
      <pc:docMkLst>
        <pc:docMk/>
      </pc:docMkLst>
      <pc:sldChg chg="addSp modSp">
        <pc:chgData name="弥鈴 川瀬" userId="c948a3e650902757" providerId="Windows Live" clId="Web-{F4A73303-A218-4D48-9470-88079C11D27C}" dt="2018-12-11T07:13:02.736" v="38"/>
        <pc:sldMkLst>
          <pc:docMk/>
          <pc:sldMk cId="2171142788" sldId="471"/>
        </pc:sldMkLst>
        <pc:spChg chg="mod">
          <ac:chgData name="弥鈴 川瀬" userId="c948a3e650902757" providerId="Windows Live" clId="Web-{F4A73303-A218-4D48-9470-88079C11D27C}" dt="2018-12-11T07:13:02.736" v="38"/>
          <ac:spMkLst>
            <pc:docMk/>
            <pc:sldMk cId="2171142788" sldId="471"/>
            <ac:spMk id="3" creationId="{5BA196E3-87D8-4750-BBC5-50FAE1946A8B}"/>
          </ac:spMkLst>
        </pc:spChg>
        <pc:spChg chg="mod">
          <ac:chgData name="弥鈴 川瀬" userId="c948a3e650902757" providerId="Windows Live" clId="Web-{F4A73303-A218-4D48-9470-88079C11D27C}" dt="2018-12-11T07:13:02.736" v="38"/>
          <ac:spMkLst>
            <pc:docMk/>
            <pc:sldMk cId="2171142788" sldId="471"/>
            <ac:spMk id="6" creationId="{8D2814FA-418F-4D50-9D31-0BA24A6B5323}"/>
          </ac:spMkLst>
        </pc:spChg>
        <pc:spChg chg="mod">
          <ac:chgData name="弥鈴 川瀬" userId="c948a3e650902757" providerId="Windows Live" clId="Web-{F4A73303-A218-4D48-9470-88079C11D27C}" dt="2018-12-11T07:13:02.736" v="38"/>
          <ac:spMkLst>
            <pc:docMk/>
            <pc:sldMk cId="2171142788" sldId="471"/>
            <ac:spMk id="7" creationId="{88DF6E15-5973-4996-B645-5924FE2FF0AF}"/>
          </ac:spMkLst>
        </pc:spChg>
        <pc:spChg chg="mod">
          <ac:chgData name="弥鈴 川瀬" userId="c948a3e650902757" providerId="Windows Live" clId="Web-{F4A73303-A218-4D48-9470-88079C11D27C}" dt="2018-12-11T07:09:55.469" v="15" actId="1076"/>
          <ac:spMkLst>
            <pc:docMk/>
            <pc:sldMk cId="2171142788" sldId="471"/>
            <ac:spMk id="8" creationId="{0B9F2516-F830-44EA-B1B9-05832984DDF5}"/>
          </ac:spMkLst>
        </pc:spChg>
        <pc:spChg chg="mod">
          <ac:chgData name="弥鈴 川瀬" userId="c948a3e650902757" providerId="Windows Live" clId="Web-{F4A73303-A218-4D48-9470-88079C11D27C}" dt="2018-12-11T07:09:51.673" v="14" actId="1076"/>
          <ac:spMkLst>
            <pc:docMk/>
            <pc:sldMk cId="2171142788" sldId="471"/>
            <ac:spMk id="9" creationId="{D1193EF6-8270-4C51-91AB-E512460DF1F8}"/>
          </ac:spMkLst>
        </pc:spChg>
        <pc:grpChg chg="mod">
          <ac:chgData name="弥鈴 川瀬" userId="c948a3e650902757" providerId="Windows Live" clId="Web-{F4A73303-A218-4D48-9470-88079C11D27C}" dt="2018-12-11T07:08:34.641" v="4" actId="14100"/>
          <ac:grpSpMkLst>
            <pc:docMk/>
            <pc:sldMk cId="2171142788" sldId="471"/>
            <ac:grpSpMk id="17" creationId="{3B6DE856-3267-423C-A2B8-44E607CDE712}"/>
          </ac:grpSpMkLst>
        </pc:grpChg>
        <pc:cxnChg chg="add mod">
          <ac:chgData name="弥鈴 川瀬" userId="c948a3e650902757" providerId="Windows Live" clId="Web-{F4A73303-A218-4D48-9470-88079C11D27C}" dt="2018-12-11T07:10:33.782" v="21"/>
          <ac:cxnSpMkLst>
            <pc:docMk/>
            <pc:sldMk cId="2171142788" sldId="471"/>
            <ac:cxnSpMk id="2" creationId="{4D123CBD-9233-4FC9-9A26-A4A740F3E1DA}"/>
          </ac:cxnSpMkLst>
        </pc:cxnChg>
        <pc:cxnChg chg="add mod">
          <ac:chgData name="弥鈴 川瀬" userId="c948a3e650902757" providerId="Windows Live" clId="Web-{F4A73303-A218-4D48-9470-88079C11D27C}" dt="2018-12-11T07:11:39.048" v="29" actId="1076"/>
          <ac:cxnSpMkLst>
            <pc:docMk/>
            <pc:sldMk cId="2171142788" sldId="471"/>
            <ac:cxnSpMk id="10" creationId="{838CBC05-7CEB-49EC-B34D-C12E714176DB}"/>
          </ac:cxnSpMkLst>
        </pc:cxnChg>
        <pc:cxnChg chg="mod">
          <ac:chgData name="弥鈴 川瀬" userId="c948a3e650902757" providerId="Windows Live" clId="Web-{F4A73303-A218-4D48-9470-88079C11D27C}" dt="2018-12-11T07:13:02.736" v="38"/>
          <ac:cxnSpMkLst>
            <pc:docMk/>
            <pc:sldMk cId="2171142788" sldId="471"/>
            <ac:cxnSpMk id="11" creationId="{CD5B1C03-54AA-42E7-B557-933905026A78}"/>
          </ac:cxnSpMkLst>
        </pc:cxnChg>
        <pc:cxnChg chg="mod">
          <ac:chgData name="弥鈴 川瀬" userId="c948a3e650902757" providerId="Windows Live" clId="Web-{F4A73303-A218-4D48-9470-88079C11D27C}" dt="2018-12-11T07:13:02.736" v="38"/>
          <ac:cxnSpMkLst>
            <pc:docMk/>
            <pc:sldMk cId="2171142788" sldId="471"/>
            <ac:cxnSpMk id="12" creationId="{2F8CFF3E-B49F-40FA-A2BB-E724EF0A6725}"/>
          </ac:cxnSpMkLst>
        </pc:cxnChg>
        <pc:cxnChg chg="mod">
          <ac:chgData name="弥鈴 川瀬" userId="c948a3e650902757" providerId="Windows Live" clId="Web-{F4A73303-A218-4D48-9470-88079C11D27C}" dt="2018-12-11T07:13:02.736" v="38"/>
          <ac:cxnSpMkLst>
            <pc:docMk/>
            <pc:sldMk cId="2171142788" sldId="471"/>
            <ac:cxnSpMk id="13" creationId="{41499EE6-E001-4D10-A87C-6560100F1478}"/>
          </ac:cxnSpMkLst>
        </pc:cxnChg>
        <pc:cxnChg chg="mod">
          <ac:chgData name="弥鈴 川瀬" userId="c948a3e650902757" providerId="Windows Live" clId="Web-{F4A73303-A218-4D48-9470-88079C11D27C}" dt="2018-12-11T07:13:02.736" v="38"/>
          <ac:cxnSpMkLst>
            <pc:docMk/>
            <pc:sldMk cId="2171142788" sldId="471"/>
            <ac:cxnSpMk id="15" creationId="{B481A7F9-5642-4978-8E3E-C2ADB0E524DF}"/>
          </ac:cxnSpMkLst>
        </pc:cxnChg>
        <pc:cxnChg chg="add mod">
          <ac:chgData name="弥鈴 川瀬" userId="c948a3e650902757" providerId="Windows Live" clId="Web-{F4A73303-A218-4D48-9470-88079C11D27C}" dt="2018-12-11T07:12:45.126" v="37"/>
          <ac:cxnSpMkLst>
            <pc:docMk/>
            <pc:sldMk cId="2171142788" sldId="471"/>
            <ac:cxnSpMk id="16" creationId="{B6085306-799A-4285-93A4-3C1ACC1958E0}"/>
          </ac:cxnSpMkLst>
        </pc:cxnChg>
      </pc:sldChg>
    </pc:docChg>
  </pc:docChgLst>
  <pc:docChgLst>
    <pc:chgData name="弥鈴 川瀬" userId="c948a3e650902757" providerId="Windows Live" clId="Web-{917711FF-B4C5-4C9C-BC1A-0ADF0A338F4A}"/>
    <pc:docChg chg="modSld">
      <pc:chgData name="弥鈴 川瀬" userId="c948a3e650902757" providerId="Windows Live" clId="Web-{917711FF-B4C5-4C9C-BC1A-0ADF0A338F4A}" dt="2018-12-12T07:05:32.591" v="216" actId="14100"/>
      <pc:docMkLst>
        <pc:docMk/>
      </pc:docMkLst>
      <pc:sldChg chg="addSp modSp">
        <pc:chgData name="弥鈴 川瀬" userId="c948a3e650902757" providerId="Windows Live" clId="Web-{917711FF-B4C5-4C9C-BC1A-0ADF0A338F4A}" dt="2018-12-12T06:41:15.655" v="4" actId="1076"/>
        <pc:sldMkLst>
          <pc:docMk/>
          <pc:sldMk cId="1797458265" sldId="489"/>
        </pc:sldMkLst>
        <pc:picChg chg="add mod">
          <ac:chgData name="弥鈴 川瀬" userId="c948a3e650902757" providerId="Windows Live" clId="Web-{917711FF-B4C5-4C9C-BC1A-0ADF0A338F4A}" dt="2018-12-12T06:41:15.655" v="4" actId="1076"/>
          <ac:picMkLst>
            <pc:docMk/>
            <pc:sldMk cId="1797458265" sldId="489"/>
            <ac:picMk id="6" creationId="{D11921D6-A512-4691-89BC-39F3D4CB15EF}"/>
          </ac:picMkLst>
        </pc:picChg>
        <pc:picChg chg="add mod">
          <ac:chgData name="弥鈴 川瀬" userId="c948a3e650902757" providerId="Windows Live" clId="Web-{917711FF-B4C5-4C9C-BC1A-0ADF0A338F4A}" dt="2018-12-12T06:40:54.717" v="2" actId="1076"/>
          <ac:picMkLst>
            <pc:docMk/>
            <pc:sldMk cId="1797458265" sldId="489"/>
            <ac:picMk id="8" creationId="{E9BA58D9-9A10-41C8-BF80-8490DFDFCCF7}"/>
          </ac:picMkLst>
        </pc:picChg>
      </pc:sldChg>
      <pc:sldChg chg="addSp delSp modSp">
        <pc:chgData name="弥鈴 川瀬" userId="c948a3e650902757" providerId="Windows Live" clId="Web-{917711FF-B4C5-4C9C-BC1A-0ADF0A338F4A}" dt="2018-12-12T07:05:32.591" v="216" actId="14100"/>
        <pc:sldMkLst>
          <pc:docMk/>
          <pc:sldMk cId="3637812041" sldId="490"/>
        </pc:sldMkLst>
        <pc:spChg chg="add del mod">
          <ac:chgData name="弥鈴 川瀬" userId="c948a3e650902757" providerId="Windows Live" clId="Web-{917711FF-B4C5-4C9C-BC1A-0ADF0A338F4A}" dt="2018-12-12T06:52:13.207" v="38"/>
          <ac:spMkLst>
            <pc:docMk/>
            <pc:sldMk cId="3637812041" sldId="490"/>
            <ac:spMk id="16" creationId="{D9D5D3CA-13BC-4FA7-A12E-79D5313177B1}"/>
          </ac:spMkLst>
        </pc:spChg>
        <pc:spChg chg="add mod ord">
          <ac:chgData name="弥鈴 川瀬" userId="c948a3e650902757" providerId="Windows Live" clId="Web-{917711FF-B4C5-4C9C-BC1A-0ADF0A338F4A}" dt="2018-12-12T07:02:13.960" v="157"/>
          <ac:spMkLst>
            <pc:docMk/>
            <pc:sldMk cId="3637812041" sldId="490"/>
            <ac:spMk id="17" creationId="{097C0558-1089-43CC-8FF2-D2E9F87578EC}"/>
          </ac:spMkLst>
        </pc:spChg>
        <pc:spChg chg="add mod">
          <ac:chgData name="弥鈴 川瀬" userId="c948a3e650902757" providerId="Windows Live" clId="Web-{917711FF-B4C5-4C9C-BC1A-0ADF0A338F4A}" dt="2018-12-12T07:03:12.321" v="169" actId="1076"/>
          <ac:spMkLst>
            <pc:docMk/>
            <pc:sldMk cId="3637812041" sldId="490"/>
            <ac:spMk id="18" creationId="{A5A77571-F145-4EE4-AB23-4F0A669403EE}"/>
          </ac:spMkLst>
        </pc:spChg>
        <pc:spChg chg="add mod">
          <ac:chgData name="弥鈴 川瀬" userId="c948a3e650902757" providerId="Windows Live" clId="Web-{917711FF-B4C5-4C9C-BC1A-0ADF0A338F4A}" dt="2018-12-12T07:04:47.230" v="198" actId="1076"/>
          <ac:spMkLst>
            <pc:docMk/>
            <pc:sldMk cId="3637812041" sldId="490"/>
            <ac:spMk id="19" creationId="{C0DF39EE-8DAA-43A8-98FC-0A1EC278C2E6}"/>
          </ac:spMkLst>
        </pc:spChg>
        <pc:spChg chg="add mod ord">
          <ac:chgData name="弥鈴 川瀬" userId="c948a3e650902757" providerId="Windows Live" clId="Web-{917711FF-B4C5-4C9C-BC1A-0ADF0A338F4A}" dt="2018-12-12T07:03:04.821" v="166" actId="1076"/>
          <ac:spMkLst>
            <pc:docMk/>
            <pc:sldMk cId="3637812041" sldId="490"/>
            <ac:spMk id="22" creationId="{D2B757A5-5095-4F4C-ADA5-515BBF0E11D2}"/>
          </ac:spMkLst>
        </pc:spChg>
        <pc:spChg chg="add del mod">
          <ac:chgData name="弥鈴 川瀬" userId="c948a3e650902757" providerId="Windows Live" clId="Web-{917711FF-B4C5-4C9C-BC1A-0ADF0A338F4A}" dt="2018-12-12T07:05:04.746" v="207"/>
          <ac:spMkLst>
            <pc:docMk/>
            <pc:sldMk cId="3637812041" sldId="490"/>
            <ac:spMk id="26" creationId="{FB0B4475-7DF5-4682-9140-2D2DDC831A45}"/>
          </ac:spMkLst>
        </pc:spChg>
        <pc:spChg chg="add mod">
          <ac:chgData name="弥鈴 川瀬" userId="c948a3e650902757" providerId="Windows Live" clId="Web-{917711FF-B4C5-4C9C-BC1A-0ADF0A338F4A}" dt="2018-12-12T07:05:32.591" v="216" actId="14100"/>
          <ac:spMkLst>
            <pc:docMk/>
            <pc:sldMk cId="3637812041" sldId="490"/>
            <ac:spMk id="29" creationId="{140667B9-6522-4E73-B469-BB01B5499080}"/>
          </ac:spMkLst>
        </pc:spChg>
        <pc:grpChg chg="del">
          <ac:chgData name="弥鈴 川瀬" userId="c948a3e650902757" providerId="Windows Live" clId="Web-{917711FF-B4C5-4C9C-BC1A-0ADF0A338F4A}" dt="2018-12-12T06:51:02.954" v="26"/>
          <ac:grpSpMkLst>
            <pc:docMk/>
            <pc:sldMk cId="3637812041" sldId="490"/>
            <ac:grpSpMk id="2" creationId="{EF61B620-6FC8-4BC8-8A7F-3C3A9C3AE002}"/>
          </ac:grpSpMkLst>
        </pc:grpChg>
        <pc:picChg chg="add del">
          <ac:chgData name="弥鈴 川瀬" userId="c948a3e650902757" providerId="Windows Live" clId="Web-{917711FF-B4C5-4C9C-BC1A-0ADF0A338F4A}" dt="2018-12-12T06:51:06.626" v="27"/>
          <ac:picMkLst>
            <pc:docMk/>
            <pc:sldMk cId="3637812041" sldId="490"/>
            <ac:picMk id="3" creationId="{634F4800-8947-455C-9629-DE1D0816544B}"/>
          </ac:picMkLst>
        </pc:picChg>
        <pc:picChg chg="add mod ord">
          <ac:chgData name="弥鈴 川瀬" userId="c948a3e650902757" providerId="Windows Live" clId="Web-{917711FF-B4C5-4C9C-BC1A-0ADF0A338F4A}" dt="2018-12-12T07:03:21.337" v="171" actId="1076"/>
          <ac:picMkLst>
            <pc:docMk/>
            <pc:sldMk cId="3637812041" sldId="490"/>
            <ac:picMk id="5" creationId="{F4D5871D-BF6C-4FEE-889C-8E8755C0A07F}"/>
          </ac:picMkLst>
        </pc:picChg>
        <pc:picChg chg="add mod ord">
          <ac:chgData name="弥鈴 川瀬" userId="c948a3e650902757" providerId="Windows Live" clId="Web-{917711FF-B4C5-4C9C-BC1A-0ADF0A338F4A}" dt="2018-12-12T07:03:15.415" v="170" actId="1076"/>
          <ac:picMkLst>
            <pc:docMk/>
            <pc:sldMk cId="3637812041" sldId="490"/>
            <ac:picMk id="8" creationId="{5635CB10-931D-4C77-80E6-C06A907E0E18}"/>
          </ac:picMkLst>
        </pc:picChg>
        <pc:picChg chg="add del mod">
          <ac:chgData name="弥鈴 川瀬" userId="c948a3e650902757" providerId="Windows Live" clId="Web-{917711FF-B4C5-4C9C-BC1A-0ADF0A338F4A}" dt="2018-12-12T06:47:33.745" v="15"/>
          <ac:picMkLst>
            <pc:docMk/>
            <pc:sldMk cId="3637812041" sldId="490"/>
            <ac:picMk id="9" creationId="{5E800CC1-D1D1-471D-A798-17BBD331B365}"/>
          </ac:picMkLst>
        </pc:picChg>
        <pc:picChg chg="add mod ord">
          <ac:chgData name="弥鈴 川瀬" userId="c948a3e650902757" providerId="Windows Live" clId="Web-{917711FF-B4C5-4C9C-BC1A-0ADF0A338F4A}" dt="2018-12-12T07:04:42.121" v="197" actId="1076"/>
          <ac:picMkLst>
            <pc:docMk/>
            <pc:sldMk cId="3637812041" sldId="490"/>
            <ac:picMk id="12" creationId="{1D9FB11F-EFA2-463B-B904-93D83FC4D1B7}"/>
          </ac:picMkLst>
        </pc:picChg>
        <pc:picChg chg="add mod ord">
          <ac:chgData name="弥鈴 川瀬" userId="c948a3e650902757" providerId="Windows Live" clId="Web-{917711FF-B4C5-4C9C-BC1A-0ADF0A338F4A}" dt="2018-12-12T07:04:38.621" v="196" actId="1076"/>
          <ac:picMkLst>
            <pc:docMk/>
            <pc:sldMk cId="3637812041" sldId="490"/>
            <ac:picMk id="14" creationId="{92D2119E-E9B1-4670-A501-BB055E3552F2}"/>
          </ac:picMkLst>
        </pc:picChg>
        <pc:picChg chg="add mod ord">
          <ac:chgData name="弥鈴 川瀬" userId="c948a3e650902757" providerId="Windows Live" clId="Web-{917711FF-B4C5-4C9C-BC1A-0ADF0A338F4A}" dt="2018-12-12T07:03:04.836" v="167" actId="1076"/>
          <ac:picMkLst>
            <pc:docMk/>
            <pc:sldMk cId="3637812041" sldId="490"/>
            <ac:picMk id="24" creationId="{0AEEAD12-6314-4BC3-B7F7-15D50EC1DF5B}"/>
          </ac:picMkLst>
        </pc:picChg>
        <pc:picChg chg="add mod ord">
          <ac:chgData name="弥鈴 川瀬" userId="c948a3e650902757" providerId="Windows Live" clId="Web-{917711FF-B4C5-4C9C-BC1A-0ADF0A338F4A}" dt="2018-12-12T07:03:04.836" v="168" actId="1076"/>
          <ac:picMkLst>
            <pc:docMk/>
            <pc:sldMk cId="3637812041" sldId="490"/>
            <ac:picMk id="25" creationId="{F5A1E00B-AE13-4745-9159-4A835B37F6B8}"/>
          </ac:picMkLst>
        </pc:picChg>
        <pc:picChg chg="add del mod">
          <ac:chgData name="弥鈴 川瀬" userId="c948a3e650902757" providerId="Windows Live" clId="Web-{917711FF-B4C5-4C9C-BC1A-0ADF0A338F4A}" dt="2018-12-12T07:05:04.746" v="206"/>
          <ac:picMkLst>
            <pc:docMk/>
            <pc:sldMk cId="3637812041" sldId="490"/>
            <ac:picMk id="27" creationId="{C0028C42-39FA-4FC2-BD3F-C16E90239E2A}"/>
          </ac:picMkLst>
        </pc:picChg>
        <pc:picChg chg="add del mod">
          <ac:chgData name="弥鈴 川瀬" userId="c948a3e650902757" providerId="Windows Live" clId="Web-{917711FF-B4C5-4C9C-BC1A-0ADF0A338F4A}" dt="2018-12-12T07:05:04.746" v="205"/>
          <ac:picMkLst>
            <pc:docMk/>
            <pc:sldMk cId="3637812041" sldId="490"/>
            <ac:picMk id="28" creationId="{EA11A963-98AB-43C5-8FA0-40D3BB553962}"/>
          </ac:picMkLst>
        </pc:picChg>
      </pc:sldChg>
    </pc:docChg>
  </pc:docChgLst>
  <pc:docChgLst>
    <pc:chgData name="ゲスト ユーザー" providerId="Windows Live" clId="Web-{01A556B1-B3E6-455B-B373-088D1B7F4DF3}"/>
    <pc:docChg chg="modSld">
      <pc:chgData name="ゲスト ユーザー" userId="" providerId="Windows Live" clId="Web-{01A556B1-B3E6-455B-B373-088D1B7F4DF3}" dt="2018-12-11T17:11:18.452" v="789" actId="1076"/>
      <pc:docMkLst>
        <pc:docMk/>
      </pc:docMkLst>
      <pc:sldChg chg="modSp">
        <pc:chgData name="ゲスト ユーザー" userId="" providerId="Windows Live" clId="Web-{01A556B1-B3E6-455B-B373-088D1B7F4DF3}" dt="2018-12-11T17:11:18.452" v="789" actId="1076"/>
        <pc:sldMkLst>
          <pc:docMk/>
          <pc:sldMk cId="91353329" sldId="470"/>
        </pc:sldMkLst>
        <pc:spChg chg="mod">
          <ac:chgData name="ゲスト ユーザー" userId="" providerId="Windows Live" clId="Web-{01A556B1-B3E6-455B-B373-088D1B7F4DF3}" dt="2018-12-11T17:11:14.826" v="788" actId="14100"/>
          <ac:spMkLst>
            <pc:docMk/>
            <pc:sldMk cId="91353329" sldId="470"/>
            <ac:spMk id="4" creationId="{47C7EA9C-1937-4608-B59E-26EC977A5381}"/>
          </ac:spMkLst>
        </pc:spChg>
        <pc:spChg chg="mod">
          <ac:chgData name="ゲスト ユーザー" userId="" providerId="Windows Live" clId="Web-{01A556B1-B3E6-455B-B373-088D1B7F4DF3}" dt="2018-12-11T17:11:18.452" v="789" actId="1076"/>
          <ac:spMkLst>
            <pc:docMk/>
            <pc:sldMk cId="91353329" sldId="470"/>
            <ac:spMk id="5" creationId="{9F06EB08-58A1-47BA-B70B-96BD68349F40}"/>
          </ac:spMkLst>
        </pc:spChg>
      </pc:sldChg>
      <pc:sldChg chg="modSp">
        <pc:chgData name="ゲスト ユーザー" userId="" providerId="Windows Live" clId="Web-{01A556B1-B3E6-455B-B373-088D1B7F4DF3}" dt="2018-12-11T17:05:23.894" v="756" actId="1076"/>
        <pc:sldMkLst>
          <pc:docMk/>
          <pc:sldMk cId="1741617212" sldId="482"/>
        </pc:sldMkLst>
        <pc:spChg chg="mod">
          <ac:chgData name="ゲスト ユーザー" userId="" providerId="Windows Live" clId="Web-{01A556B1-B3E6-455B-B373-088D1B7F4DF3}" dt="2018-12-11T17:05:23.894" v="756" actId="1076"/>
          <ac:spMkLst>
            <pc:docMk/>
            <pc:sldMk cId="1741617212" sldId="482"/>
            <ac:spMk id="4" creationId="{EC363649-6596-49E5-886E-DFA13E56DD35}"/>
          </ac:spMkLst>
        </pc:spChg>
      </pc:sldChg>
    </pc:docChg>
  </pc:docChgLst>
  <pc:docChgLst>
    <pc:chgData name="ゲスト ユーザー" providerId="Windows Live" clId="Web-{69780ACA-7492-4811-9307-9552A406BD05}"/>
    <pc:docChg chg="delSld modSld sldOrd">
      <pc:chgData name="ゲスト ユーザー" userId="" providerId="Windows Live" clId="Web-{69780ACA-7492-4811-9307-9552A406BD05}" dt="2018-12-12T10:22:44.372" v="632" actId="20577"/>
      <pc:docMkLst>
        <pc:docMk/>
      </pc:docMkLst>
      <pc:sldChg chg="modSp">
        <pc:chgData name="ゲスト ユーザー" userId="" providerId="Windows Live" clId="Web-{69780ACA-7492-4811-9307-9552A406BD05}" dt="2018-12-12T10:11:02.836" v="378" actId="20577"/>
        <pc:sldMkLst>
          <pc:docMk/>
          <pc:sldMk cId="3679330445" sldId="419"/>
        </pc:sldMkLst>
        <pc:spChg chg="mod">
          <ac:chgData name="ゲスト ユーザー" userId="" providerId="Windows Live" clId="Web-{69780ACA-7492-4811-9307-9552A406BD05}" dt="2018-12-12T10:11:02.836" v="378" actId="20577"/>
          <ac:spMkLst>
            <pc:docMk/>
            <pc:sldMk cId="3679330445" sldId="419"/>
            <ac:spMk id="5" creationId="{A1B06E25-680A-C94B-BF59-1401E739D788}"/>
          </ac:spMkLst>
        </pc:spChg>
      </pc:sldChg>
      <pc:sldChg chg="modSp">
        <pc:chgData name="ゲスト ユーザー" userId="" providerId="Windows Live" clId="Web-{69780ACA-7492-4811-9307-9552A406BD05}" dt="2018-12-12T10:11:27.900" v="404" actId="20577"/>
        <pc:sldMkLst>
          <pc:docMk/>
          <pc:sldMk cId="1323122359" sldId="420"/>
        </pc:sldMkLst>
        <pc:spChg chg="mod">
          <ac:chgData name="ゲスト ユーザー" userId="" providerId="Windows Live" clId="Web-{69780ACA-7492-4811-9307-9552A406BD05}" dt="2018-12-12T10:11:27.900" v="404" actId="20577"/>
          <ac:spMkLst>
            <pc:docMk/>
            <pc:sldMk cId="1323122359" sldId="420"/>
            <ac:spMk id="7" creationId="{FB084D98-472F-47CB-AE33-614CCB146BE7}"/>
          </ac:spMkLst>
        </pc:spChg>
      </pc:sldChg>
      <pc:sldChg chg="modSp">
        <pc:chgData name="ゲスト ユーザー" userId="" providerId="Windows Live" clId="Web-{69780ACA-7492-4811-9307-9552A406BD05}" dt="2018-12-12T07:56:50.665" v="34" actId="20577"/>
        <pc:sldMkLst>
          <pc:docMk/>
          <pc:sldMk cId="1091949380" sldId="428"/>
        </pc:sldMkLst>
        <pc:spChg chg="mod">
          <ac:chgData name="ゲスト ユーザー" userId="" providerId="Windows Live" clId="Web-{69780ACA-7492-4811-9307-9552A406BD05}" dt="2018-12-12T07:56:50.665" v="34" actId="20577"/>
          <ac:spMkLst>
            <pc:docMk/>
            <pc:sldMk cId="1091949380" sldId="428"/>
            <ac:spMk id="2" creationId="{7EE3A8EB-5D6A-469A-9D83-2867A4B28553}"/>
          </ac:spMkLst>
        </pc:spChg>
      </pc:sldChg>
      <pc:sldChg chg="del ord">
        <pc:chgData name="ゲスト ユーザー" userId="" providerId="Windows Live" clId="Web-{69780ACA-7492-4811-9307-9552A406BD05}" dt="2018-12-12T07:54:45.320" v="2"/>
        <pc:sldMkLst>
          <pc:docMk/>
          <pc:sldMk cId="3269820486" sldId="433"/>
        </pc:sldMkLst>
      </pc:sldChg>
      <pc:sldChg chg="del">
        <pc:chgData name="ゲスト ユーザー" userId="" providerId="Windows Live" clId="Web-{69780ACA-7492-4811-9307-9552A406BD05}" dt="2018-12-12T07:54:21.820" v="0"/>
        <pc:sldMkLst>
          <pc:docMk/>
          <pc:sldMk cId="1089003071" sldId="434"/>
        </pc:sldMkLst>
      </pc:sldChg>
      <pc:sldChg chg="del">
        <pc:chgData name="ゲスト ユーザー" userId="" providerId="Windows Live" clId="Web-{69780ACA-7492-4811-9307-9552A406BD05}" dt="2018-12-12T10:17:06.651" v="552"/>
        <pc:sldMkLst>
          <pc:docMk/>
          <pc:sldMk cId="1272958274" sldId="435"/>
        </pc:sldMkLst>
      </pc:sldChg>
      <pc:sldChg chg="addSp delSp modSp">
        <pc:chgData name="ゲスト ユーザー" userId="" providerId="Windows Live" clId="Web-{69780ACA-7492-4811-9307-9552A406BD05}" dt="2018-12-12T08:07:31.186" v="257" actId="1076"/>
        <pc:sldMkLst>
          <pc:docMk/>
          <pc:sldMk cId="938739703" sldId="440"/>
        </pc:sldMkLst>
        <pc:spChg chg="mod">
          <ac:chgData name="ゲスト ユーザー" userId="" providerId="Windows Live" clId="Web-{69780ACA-7492-4811-9307-9552A406BD05}" dt="2018-12-12T08:07:31.186" v="257" actId="1076"/>
          <ac:spMkLst>
            <pc:docMk/>
            <pc:sldMk cId="938739703" sldId="440"/>
            <ac:spMk id="2" creationId="{4B0C1B0C-B9BD-4A59-B58F-17CBCCF7888D}"/>
          </ac:spMkLst>
        </pc:spChg>
        <pc:spChg chg="mod">
          <ac:chgData name="ゲスト ユーザー" userId="" providerId="Windows Live" clId="Web-{69780ACA-7492-4811-9307-9552A406BD05}" dt="2018-12-12T08:06:55.280" v="251" actId="1076"/>
          <ac:spMkLst>
            <pc:docMk/>
            <pc:sldMk cId="938739703" sldId="440"/>
            <ac:spMk id="3" creationId="{0D021246-22EF-4167-8388-2B85A9C98977}"/>
          </ac:spMkLst>
        </pc:spChg>
        <pc:spChg chg="del mod">
          <ac:chgData name="ゲスト ユーザー" userId="" providerId="Windows Live" clId="Web-{69780ACA-7492-4811-9307-9552A406BD05}" dt="2018-12-12T07:56:14.852" v="24"/>
          <ac:spMkLst>
            <pc:docMk/>
            <pc:sldMk cId="938739703" sldId="440"/>
            <ac:spMk id="5" creationId="{C3DE7ED3-09CC-461D-BABB-0A445AE00828}"/>
          </ac:spMkLst>
        </pc:spChg>
        <pc:spChg chg="del mod">
          <ac:chgData name="ゲスト ユーザー" userId="" providerId="Windows Live" clId="Web-{69780ACA-7492-4811-9307-9552A406BD05}" dt="2018-12-12T07:58:10.775" v="77"/>
          <ac:spMkLst>
            <pc:docMk/>
            <pc:sldMk cId="938739703" sldId="440"/>
            <ac:spMk id="7" creationId="{9E1E0636-A128-4505-9817-EC55EF1E4964}"/>
          </ac:spMkLst>
        </pc:spChg>
        <pc:spChg chg="add del mod">
          <ac:chgData name="ゲスト ユーザー" userId="" providerId="Windows Live" clId="Web-{69780ACA-7492-4811-9307-9552A406BD05}" dt="2018-12-12T07:56:29.712" v="27"/>
          <ac:spMkLst>
            <pc:docMk/>
            <pc:sldMk cId="938739703" sldId="440"/>
            <ac:spMk id="9" creationId="{C22CB756-E1E8-4E33-BE2B-9FC1109E4664}"/>
          </ac:spMkLst>
        </pc:spChg>
        <pc:spChg chg="add mod">
          <ac:chgData name="ゲスト ユーザー" userId="" providerId="Windows Live" clId="Web-{69780ACA-7492-4811-9307-9552A406BD05}" dt="2018-12-12T08:02:37.965" v="218" actId="20577"/>
          <ac:spMkLst>
            <pc:docMk/>
            <pc:sldMk cId="938739703" sldId="440"/>
            <ac:spMk id="10" creationId="{5EB46E60-CBF3-4035-A5DE-8B7791D313BE}"/>
          </ac:spMkLst>
        </pc:spChg>
        <pc:spChg chg="mod">
          <ac:chgData name="ゲスト ユーザー" userId="" providerId="Windows Live" clId="Web-{69780ACA-7492-4811-9307-9552A406BD05}" dt="2018-12-12T08:06:58.436" v="252" actId="1076"/>
          <ac:spMkLst>
            <pc:docMk/>
            <pc:sldMk cId="938739703" sldId="440"/>
            <ac:spMk id="11" creationId="{B9DF66CF-3A67-49D4-B15A-324C736DF401}"/>
          </ac:spMkLst>
        </pc:spChg>
        <pc:spChg chg="mod">
          <ac:chgData name="ゲスト ユーザー" userId="" providerId="Windows Live" clId="Web-{69780ACA-7492-4811-9307-9552A406BD05}" dt="2018-12-12T08:07:01.108" v="253" actId="1076"/>
          <ac:spMkLst>
            <pc:docMk/>
            <pc:sldMk cId="938739703" sldId="440"/>
            <ac:spMk id="12" creationId="{F76DF6C0-3A95-49A6-91E2-14806F95048E}"/>
          </ac:spMkLst>
        </pc:spChg>
        <pc:spChg chg="mod">
          <ac:chgData name="ゲスト ユーザー" userId="" providerId="Windows Live" clId="Web-{69780ACA-7492-4811-9307-9552A406BD05}" dt="2018-12-12T08:05:02.966" v="236" actId="1076"/>
          <ac:spMkLst>
            <pc:docMk/>
            <pc:sldMk cId="938739703" sldId="440"/>
            <ac:spMk id="13" creationId="{8DED3186-D444-4757-B50B-395B9381BE4B}"/>
          </ac:spMkLst>
        </pc:spChg>
        <pc:spChg chg="mod">
          <ac:chgData name="ゲスト ユーザー" userId="" providerId="Windows Live" clId="Web-{69780ACA-7492-4811-9307-9552A406BD05}" dt="2018-12-12T08:05:17.310" v="237" actId="1076"/>
          <ac:spMkLst>
            <pc:docMk/>
            <pc:sldMk cId="938739703" sldId="440"/>
            <ac:spMk id="14" creationId="{9F712131-505B-4E12-B664-F802DE7B13FC}"/>
          </ac:spMkLst>
        </pc:spChg>
        <pc:spChg chg="mod">
          <ac:chgData name="ゲスト ユーザー" userId="" providerId="Windows Live" clId="Web-{69780ACA-7492-4811-9307-9552A406BD05}" dt="2018-12-12T08:04:19.325" v="229" actId="1076"/>
          <ac:spMkLst>
            <pc:docMk/>
            <pc:sldMk cId="938739703" sldId="440"/>
            <ac:spMk id="15" creationId="{C6B1B7E6-3BCA-4132-BB68-B99A3FF906B4}"/>
          </ac:spMkLst>
        </pc:spChg>
        <pc:spChg chg="mod">
          <ac:chgData name="ゲスト ユーザー" userId="" providerId="Windows Live" clId="Web-{69780ACA-7492-4811-9307-9552A406BD05}" dt="2018-12-12T08:07:19.968" v="256" actId="1076"/>
          <ac:spMkLst>
            <pc:docMk/>
            <pc:sldMk cId="938739703" sldId="440"/>
            <ac:spMk id="16" creationId="{3A0360F5-F1F1-4E48-85F2-F0736772519A}"/>
          </ac:spMkLst>
        </pc:spChg>
        <pc:spChg chg="mod">
          <ac:chgData name="ゲスト ユーザー" userId="" providerId="Windows Live" clId="Web-{69780ACA-7492-4811-9307-9552A406BD05}" dt="2018-12-12T08:07:14.608" v="255" actId="1076"/>
          <ac:spMkLst>
            <pc:docMk/>
            <pc:sldMk cId="938739703" sldId="440"/>
            <ac:spMk id="17" creationId="{39E72E1A-F73D-479C-B788-4F03CF880157}"/>
          </ac:spMkLst>
        </pc:spChg>
        <pc:spChg chg="mod">
          <ac:chgData name="ゲスト ユーザー" userId="" providerId="Windows Live" clId="Web-{69780ACA-7492-4811-9307-9552A406BD05}" dt="2018-12-12T08:04:13.732" v="228" actId="1076"/>
          <ac:spMkLst>
            <pc:docMk/>
            <pc:sldMk cId="938739703" sldId="440"/>
            <ac:spMk id="18" creationId="{E5B1169C-60D3-4900-ABBD-CD8D9FC83B78}"/>
          </ac:spMkLst>
        </pc:spChg>
        <pc:spChg chg="mod">
          <ac:chgData name="ゲスト ユーザー" userId="" providerId="Windows Live" clId="Web-{69780ACA-7492-4811-9307-9552A406BD05}" dt="2018-12-12T08:05:30.576" v="238" actId="1076"/>
          <ac:spMkLst>
            <pc:docMk/>
            <pc:sldMk cId="938739703" sldId="440"/>
            <ac:spMk id="19" creationId="{9CD212D4-D949-42CD-B1C2-29E35DED044D}"/>
          </ac:spMkLst>
        </pc:spChg>
        <pc:spChg chg="mod">
          <ac:chgData name="ゲスト ユーザー" userId="" providerId="Windows Live" clId="Web-{69780ACA-7492-4811-9307-9552A406BD05}" dt="2018-12-12T08:05:40.482" v="240" actId="1076"/>
          <ac:spMkLst>
            <pc:docMk/>
            <pc:sldMk cId="938739703" sldId="440"/>
            <ac:spMk id="20" creationId="{3DCC5317-58B3-46A2-8E26-4AD83FD7A490}"/>
          </ac:spMkLst>
        </pc:spChg>
        <pc:spChg chg="mod">
          <ac:chgData name="ゲスト ユーザー" userId="" providerId="Windows Live" clId="Web-{69780ACA-7492-4811-9307-9552A406BD05}" dt="2018-12-12T08:05:35.185" v="239" actId="1076"/>
          <ac:spMkLst>
            <pc:docMk/>
            <pc:sldMk cId="938739703" sldId="440"/>
            <ac:spMk id="21" creationId="{036C3F42-65EF-4A61-931C-5528B811BF84}"/>
          </ac:spMkLst>
        </pc:spChg>
        <pc:spChg chg="add del mod">
          <ac:chgData name="ゲスト ユーザー" userId="" providerId="Windows Live" clId="Web-{69780ACA-7492-4811-9307-9552A406BD05}" dt="2018-12-12T07:59:02.354" v="89"/>
          <ac:spMkLst>
            <pc:docMk/>
            <pc:sldMk cId="938739703" sldId="440"/>
            <ac:spMk id="24" creationId="{E089AF92-ED32-42C2-88D6-C71E2E811072}"/>
          </ac:spMkLst>
        </pc:spChg>
        <pc:spChg chg="mod">
          <ac:chgData name="ゲスト ユーザー" userId="" providerId="Windows Live" clId="Web-{69780ACA-7492-4811-9307-9552A406BD05}" dt="2018-12-12T08:06:39.717" v="249" actId="1076"/>
          <ac:spMkLst>
            <pc:docMk/>
            <pc:sldMk cId="938739703" sldId="440"/>
            <ac:spMk id="31" creationId="{BF751C96-E3D4-4A1E-BA65-0076ECF760A5}"/>
          </ac:spMkLst>
        </pc:spChg>
        <pc:picChg chg="mod">
          <ac:chgData name="ゲスト ユーザー" userId="" providerId="Windows Live" clId="Web-{69780ACA-7492-4811-9307-9552A406BD05}" dt="2018-12-12T08:05:47.217" v="241" actId="1076"/>
          <ac:picMkLst>
            <pc:docMk/>
            <pc:sldMk cId="938739703" sldId="440"/>
            <ac:picMk id="23" creationId="{85343B77-B144-4439-869C-5743079140FF}"/>
          </ac:picMkLst>
        </pc:picChg>
        <pc:picChg chg="mod">
          <ac:chgData name="ゲスト ユーザー" userId="" providerId="Windows Live" clId="Web-{69780ACA-7492-4811-9307-9552A406BD05}" dt="2018-12-12T08:05:51.170" v="242" actId="1076"/>
          <ac:picMkLst>
            <pc:docMk/>
            <pc:sldMk cId="938739703" sldId="440"/>
            <ac:picMk id="25" creationId="{D7C734FB-A785-4CE7-ADB7-BF57CB117FAC}"/>
          </ac:picMkLst>
        </pc:picChg>
        <pc:picChg chg="mod">
          <ac:chgData name="ゲスト ユーザー" userId="" providerId="Windows Live" clId="Web-{69780ACA-7492-4811-9307-9552A406BD05}" dt="2018-12-12T08:05:57.326" v="243" actId="1076"/>
          <ac:picMkLst>
            <pc:docMk/>
            <pc:sldMk cId="938739703" sldId="440"/>
            <ac:picMk id="27" creationId="{79EFC6A0-4F31-4AA6-B893-E948985DF1A3}"/>
          </ac:picMkLst>
        </pc:picChg>
      </pc:sldChg>
      <pc:sldChg chg="modSp">
        <pc:chgData name="ゲスト ユーザー" userId="" providerId="Windows Live" clId="Web-{69780ACA-7492-4811-9307-9552A406BD05}" dt="2018-12-12T07:55:02.399" v="15" actId="20577"/>
        <pc:sldMkLst>
          <pc:docMk/>
          <pc:sldMk cId="2038910208" sldId="441"/>
        </pc:sldMkLst>
        <pc:spChg chg="mod">
          <ac:chgData name="ゲスト ユーザー" userId="" providerId="Windows Live" clId="Web-{69780ACA-7492-4811-9307-9552A406BD05}" dt="2018-12-12T07:55:02.399" v="15" actId="20577"/>
          <ac:spMkLst>
            <pc:docMk/>
            <pc:sldMk cId="2038910208" sldId="441"/>
            <ac:spMk id="5" creationId="{C3DE7ED3-09CC-461D-BABB-0A445AE00828}"/>
          </ac:spMkLst>
        </pc:spChg>
      </pc:sldChg>
      <pc:sldChg chg="addSp delSp modSp">
        <pc:chgData name="ゲスト ユーザー" userId="" providerId="Windows Live" clId="Web-{69780ACA-7492-4811-9307-9552A406BD05}" dt="2018-12-12T07:57:28.072" v="52" actId="20577"/>
        <pc:sldMkLst>
          <pc:docMk/>
          <pc:sldMk cId="2828551936" sldId="442"/>
        </pc:sldMkLst>
        <pc:spChg chg="add mod">
          <ac:chgData name="ゲスト ユーザー" userId="" providerId="Windows Live" clId="Web-{69780ACA-7492-4811-9307-9552A406BD05}" dt="2018-12-12T07:57:28.072" v="52" actId="20577"/>
          <ac:spMkLst>
            <pc:docMk/>
            <pc:sldMk cId="2828551936" sldId="442"/>
            <ac:spMk id="5" creationId="{EA0FA140-1F24-4965-AD29-081D606EC1CB}"/>
          </ac:spMkLst>
        </pc:spChg>
        <pc:spChg chg="add del mod">
          <ac:chgData name="ゲスト ユーザー" userId="" providerId="Windows Live" clId="Web-{69780ACA-7492-4811-9307-9552A406BD05}" dt="2018-12-12T07:57:20.197" v="45"/>
          <ac:spMkLst>
            <pc:docMk/>
            <pc:sldMk cId="2828551936" sldId="442"/>
            <ac:spMk id="7" creationId="{90AD6302-026B-4A53-A294-B03117F34351}"/>
          </ac:spMkLst>
        </pc:spChg>
        <pc:spChg chg="del mod">
          <ac:chgData name="ゲスト ユーザー" userId="" providerId="Windows Live" clId="Web-{69780ACA-7492-4811-9307-9552A406BD05}" dt="2018-12-12T07:57:09.212" v="42"/>
          <ac:spMkLst>
            <pc:docMk/>
            <pc:sldMk cId="2828551936" sldId="442"/>
            <ac:spMk id="9" creationId="{5F351489-B6DC-4083-B8B3-DAA373532E79}"/>
          </ac:spMkLst>
        </pc:spChg>
      </pc:sldChg>
      <pc:sldChg chg="del">
        <pc:chgData name="ゲスト ユーザー" userId="" providerId="Windows Live" clId="Web-{69780ACA-7492-4811-9307-9552A406BD05}" dt="2018-12-12T08:20:12.068" v="365"/>
        <pc:sldMkLst>
          <pc:docMk/>
          <pc:sldMk cId="3963199948" sldId="454"/>
        </pc:sldMkLst>
      </pc:sldChg>
      <pc:sldChg chg="modSp">
        <pc:chgData name="ゲスト ユーザー" userId="" providerId="Windows Live" clId="Web-{69780ACA-7492-4811-9307-9552A406BD05}" dt="2018-12-12T10:22:29.574" v="631" actId="20577"/>
        <pc:sldMkLst>
          <pc:docMk/>
          <pc:sldMk cId="614429013" sldId="480"/>
        </pc:sldMkLst>
        <pc:spChg chg="mod">
          <ac:chgData name="ゲスト ユーザー" userId="" providerId="Windows Live" clId="Web-{69780ACA-7492-4811-9307-9552A406BD05}" dt="2018-12-12T10:22:29.574" v="631" actId="20577"/>
          <ac:spMkLst>
            <pc:docMk/>
            <pc:sldMk cId="614429013" sldId="480"/>
            <ac:spMk id="5" creationId="{4A128027-8D85-47FB-A77A-2ABB3DEF3AE6}"/>
          </ac:spMkLst>
        </pc:spChg>
      </pc:sldChg>
      <pc:sldChg chg="del">
        <pc:chgData name="ゲスト ユーザー" userId="" providerId="Windows Live" clId="Web-{69780ACA-7492-4811-9307-9552A406BD05}" dt="2018-12-12T10:17:13.230" v="553"/>
        <pc:sldMkLst>
          <pc:docMk/>
          <pc:sldMk cId="1444886905" sldId="485"/>
        </pc:sldMkLst>
      </pc:sldChg>
      <pc:sldChg chg="addSp delSp">
        <pc:chgData name="ゲスト ユーザー" userId="" providerId="Windows Live" clId="Web-{69780ACA-7492-4811-9307-9552A406BD05}" dt="2018-12-12T08:08:23.624" v="259"/>
        <pc:sldMkLst>
          <pc:docMk/>
          <pc:sldMk cId="2100602128" sldId="487"/>
        </pc:sldMkLst>
        <pc:grpChg chg="add del">
          <ac:chgData name="ゲスト ユーザー" userId="" providerId="Windows Live" clId="Web-{69780ACA-7492-4811-9307-9552A406BD05}" dt="2018-12-12T08:08:23.624" v="259"/>
          <ac:grpSpMkLst>
            <pc:docMk/>
            <pc:sldMk cId="2100602128" sldId="487"/>
            <ac:grpSpMk id="8" creationId="{A5508EC4-7B87-4169-ABCF-62AF0C67C0E5}"/>
          </ac:grpSpMkLst>
        </pc:grpChg>
      </pc:sldChg>
      <pc:sldChg chg="modSp">
        <pc:chgData name="ゲスト ユーザー" userId="" providerId="Windows Live" clId="Web-{69780ACA-7492-4811-9307-9552A406BD05}" dt="2018-12-12T08:09:24.469" v="262" actId="1076"/>
        <pc:sldMkLst>
          <pc:docMk/>
          <pc:sldMk cId="3637812041" sldId="490"/>
        </pc:sldMkLst>
        <pc:spChg chg="mod">
          <ac:chgData name="ゲスト ユーザー" userId="" providerId="Windows Live" clId="Web-{69780ACA-7492-4811-9307-9552A406BD05}" dt="2018-12-12T08:09:07.609" v="261" actId="14100"/>
          <ac:spMkLst>
            <pc:docMk/>
            <pc:sldMk cId="3637812041" sldId="490"/>
            <ac:spMk id="17" creationId="{097C0558-1089-43CC-8FF2-D2E9F87578EC}"/>
          </ac:spMkLst>
        </pc:spChg>
        <pc:picChg chg="mod">
          <ac:chgData name="ゲスト ユーザー" userId="" providerId="Windows Live" clId="Web-{69780ACA-7492-4811-9307-9552A406BD05}" dt="2018-12-12T08:08:56.312" v="260" actId="1076"/>
          <ac:picMkLst>
            <pc:docMk/>
            <pc:sldMk cId="3637812041" sldId="490"/>
            <ac:picMk id="5" creationId="{F4D5871D-BF6C-4FEE-889C-8E8755C0A07F}"/>
          </ac:picMkLst>
        </pc:picChg>
        <pc:picChg chg="mod">
          <ac:chgData name="ゲスト ユーザー" userId="" providerId="Windows Live" clId="Web-{69780ACA-7492-4811-9307-9552A406BD05}" dt="2018-12-12T08:09:24.469" v="262" actId="1076"/>
          <ac:picMkLst>
            <pc:docMk/>
            <pc:sldMk cId="3637812041" sldId="490"/>
            <ac:picMk id="8" creationId="{5635CB10-931D-4C77-80E6-C06A907E0E18}"/>
          </ac:picMkLst>
        </pc:picChg>
      </pc:sldChg>
    </pc:docChg>
  </pc:docChgLst>
  <pc:docChgLst>
    <pc:chgData name="ゲスト ユーザー" providerId="Windows Live" clId="Web-{BEEF6C40-2194-4C65-AFEF-A8E84F8EC87B}"/>
    <pc:docChg chg="modSld">
      <pc:chgData name="ゲスト ユーザー" userId="" providerId="Windows Live" clId="Web-{BEEF6C40-2194-4C65-AFEF-A8E84F8EC87B}" dt="2018-12-11T22:51:40.761" v="100" actId="14100"/>
      <pc:docMkLst>
        <pc:docMk/>
      </pc:docMkLst>
      <pc:sldChg chg="addSp delSp modSp">
        <pc:chgData name="ゲスト ユーザー" userId="" providerId="Windows Live" clId="Web-{BEEF6C40-2194-4C65-AFEF-A8E84F8EC87B}" dt="2018-12-11T22:51:40.761" v="100" actId="14100"/>
        <pc:sldMkLst>
          <pc:docMk/>
          <pc:sldMk cId="2050297369" sldId="469"/>
        </pc:sldMkLst>
        <pc:spChg chg="mod">
          <ac:chgData name="ゲスト ユーザー" userId="" providerId="Windows Live" clId="Web-{BEEF6C40-2194-4C65-AFEF-A8E84F8EC87B}" dt="2018-12-11T22:45:30.134" v="32" actId="20577"/>
          <ac:spMkLst>
            <pc:docMk/>
            <pc:sldMk cId="2050297369" sldId="469"/>
            <ac:spMk id="2" creationId="{6344B54B-EE29-47B4-94A7-7BEA142D8318}"/>
          </ac:spMkLst>
        </pc:spChg>
        <pc:spChg chg="add del mod">
          <ac:chgData name="ゲスト ユーザー" userId="" providerId="Windows Live" clId="Web-{BEEF6C40-2194-4C65-AFEF-A8E84F8EC87B}" dt="2018-12-11T22:48:55.925" v="61" actId="20577"/>
          <ac:spMkLst>
            <pc:docMk/>
            <pc:sldMk cId="2050297369" sldId="469"/>
            <ac:spMk id="4" creationId="{9E60B7D6-A3A7-45EF-AB2B-D81F873F5558}"/>
          </ac:spMkLst>
        </pc:spChg>
        <pc:spChg chg="add mod">
          <ac:chgData name="ゲスト ユーザー" userId="" providerId="Windows Live" clId="Web-{BEEF6C40-2194-4C65-AFEF-A8E84F8EC87B}" dt="2018-12-11T22:49:09.957" v="71" actId="20577"/>
          <ac:spMkLst>
            <pc:docMk/>
            <pc:sldMk cId="2050297369" sldId="469"/>
            <ac:spMk id="5" creationId="{5A31088C-40C0-4A39-8BE9-B7FD0D4C1BBC}"/>
          </ac:spMkLst>
        </pc:spChg>
        <pc:spChg chg="add mod">
          <ac:chgData name="ゲスト ユーザー" userId="" providerId="Windows Live" clId="Web-{BEEF6C40-2194-4C65-AFEF-A8E84F8EC87B}" dt="2018-12-11T22:50:12.226" v="87" actId="20577"/>
          <ac:spMkLst>
            <pc:docMk/>
            <pc:sldMk cId="2050297369" sldId="469"/>
            <ac:spMk id="6" creationId="{2E5C029E-55A7-4F50-8C77-8C11404E22CD}"/>
          </ac:spMkLst>
        </pc:spChg>
        <pc:spChg chg="add mod">
          <ac:chgData name="ゲスト ユーザー" userId="" providerId="Windows Live" clId="Web-{BEEF6C40-2194-4C65-AFEF-A8E84F8EC87B}" dt="2018-12-11T22:50:42.102" v="95" actId="1076"/>
          <ac:spMkLst>
            <pc:docMk/>
            <pc:sldMk cId="2050297369" sldId="469"/>
            <ac:spMk id="7" creationId="{A5FA67F3-605C-4CA8-8E76-5AA7AA9976B7}"/>
          </ac:spMkLst>
        </pc:spChg>
        <pc:cxnChg chg="add mod">
          <ac:chgData name="ゲスト ユーザー" userId="" providerId="Windows Live" clId="Web-{BEEF6C40-2194-4C65-AFEF-A8E84F8EC87B}" dt="2018-12-11T22:51:40.761" v="100" actId="14100"/>
          <ac:cxnSpMkLst>
            <pc:docMk/>
            <pc:sldMk cId="2050297369" sldId="469"/>
            <ac:cxnSpMk id="8" creationId="{841FD532-0430-4F8D-B400-DE05A7F56E8B}"/>
          </ac:cxnSpMkLst>
        </pc:cxnChg>
      </pc:sldChg>
    </pc:docChg>
  </pc:docChgLst>
  <pc:docChgLst>
    <pc:chgData name="良那 紺野" userId="01bd762fefff1074" providerId="LiveId" clId="{CAAD942E-D5BD-4ABF-981F-8929612D2814}"/>
    <pc:docChg chg="undo redo custSel mod addSld delSld modSld sldOrd modMainMaster">
      <pc:chgData name="良那 紺野" userId="01bd762fefff1074" providerId="LiveId" clId="{CAAD942E-D5BD-4ABF-981F-8929612D2814}" dt="2018-12-12T08:10:05.990" v="977" actId="478"/>
      <pc:docMkLst>
        <pc:docMk/>
      </pc:docMkLst>
      <pc:sldChg chg="addSp delSp modSp mod setBg setClrOvrMap">
        <pc:chgData name="良那 紺野" userId="01bd762fefff1074" providerId="LiveId" clId="{CAAD942E-D5BD-4ABF-981F-8929612D2814}" dt="2018-12-12T06:16:29.847" v="481" actId="1076"/>
        <pc:sldMkLst>
          <pc:docMk/>
          <pc:sldMk cId="4215777825" sldId="256"/>
        </pc:sldMkLst>
        <pc:spChg chg="mod">
          <ac:chgData name="良那 紺野" userId="01bd762fefff1074" providerId="LiveId" clId="{CAAD942E-D5BD-4ABF-981F-8929612D2814}" dt="2018-12-12T06:02:26.361" v="290" actId="26606"/>
          <ac:spMkLst>
            <pc:docMk/>
            <pc:sldMk cId="4215777825" sldId="256"/>
            <ac:spMk id="2" creationId="{00000000-0000-0000-0000-000000000000}"/>
          </ac:spMkLst>
        </pc:spChg>
        <pc:spChg chg="mod">
          <ac:chgData name="良那 紺野" userId="01bd762fefff1074" providerId="LiveId" clId="{CAAD942E-D5BD-4ABF-981F-8929612D2814}" dt="2018-12-12T06:02:26.361" v="290" actId="26606"/>
          <ac:spMkLst>
            <pc:docMk/>
            <pc:sldMk cId="4215777825" sldId="256"/>
            <ac:spMk id="3" creationId="{00000000-0000-0000-0000-000000000000}"/>
          </ac:spMkLst>
        </pc:spChg>
        <pc:spChg chg="add del mod">
          <ac:chgData name="良那 紺野" userId="01bd762fefff1074" providerId="LiveId" clId="{CAAD942E-D5BD-4ABF-981F-8929612D2814}" dt="2018-12-12T06:08:41.628" v="404" actId="478"/>
          <ac:spMkLst>
            <pc:docMk/>
            <pc:sldMk cId="4215777825" sldId="256"/>
            <ac:spMk id="5" creationId="{25655A3B-5DAF-43DC-AB7C-DC5B27728E86}"/>
          </ac:spMkLst>
        </pc:spChg>
        <pc:spChg chg="add del">
          <ac:chgData name="良那 紺野" userId="01bd762fefff1074" providerId="LiveId" clId="{CAAD942E-D5BD-4ABF-981F-8929612D2814}" dt="2018-12-12T06:02:20.844" v="285" actId="26606"/>
          <ac:spMkLst>
            <pc:docMk/>
            <pc:sldMk cId="4215777825" sldId="256"/>
            <ac:spMk id="9" creationId="{87CC2527-562A-4F69-B487-4371E5B243E7}"/>
          </ac:spMkLst>
        </pc:spChg>
        <pc:spChg chg="add del">
          <ac:chgData name="良那 紺野" userId="01bd762fefff1074" providerId="LiveId" clId="{CAAD942E-D5BD-4ABF-981F-8929612D2814}" dt="2018-12-12T06:02:23.627" v="287" actId="26606"/>
          <ac:spMkLst>
            <pc:docMk/>
            <pc:sldMk cId="4215777825" sldId="256"/>
            <ac:spMk id="13" creationId="{1DB7C82F-AB7E-4F0C-B829-FA1B9C415180}"/>
          </ac:spMkLst>
        </pc:spChg>
        <pc:spChg chg="add del mod">
          <ac:chgData name="良那 紺野" userId="01bd762fefff1074" providerId="LiveId" clId="{CAAD942E-D5BD-4ABF-981F-8929612D2814}" dt="2018-12-12T06:07:33.031" v="391" actId="478"/>
          <ac:spMkLst>
            <pc:docMk/>
            <pc:sldMk cId="4215777825" sldId="256"/>
            <ac:spMk id="14" creationId="{6AF2A293-B554-49F6-8BAC-69189465F9C1}"/>
          </ac:spMkLst>
        </pc:spChg>
        <pc:spChg chg="add del">
          <ac:chgData name="良那 紺野" userId="01bd762fefff1074" providerId="LiveId" clId="{CAAD942E-D5BD-4ABF-981F-8929612D2814}" dt="2018-12-12T06:02:26.346" v="289" actId="26606"/>
          <ac:spMkLst>
            <pc:docMk/>
            <pc:sldMk cId="4215777825" sldId="256"/>
            <ac:spMk id="15" creationId="{C0B27210-D0CA-4654-B3E3-9ABB4F178EA1}"/>
          </ac:spMkLst>
        </pc:spChg>
        <pc:spChg chg="add del">
          <ac:chgData name="良那 紺野" userId="01bd762fefff1074" providerId="LiveId" clId="{CAAD942E-D5BD-4ABF-981F-8929612D2814}" dt="2018-12-12T06:02:26.346" v="289" actId="26606"/>
          <ac:spMkLst>
            <pc:docMk/>
            <pc:sldMk cId="4215777825" sldId="256"/>
            <ac:spMk id="16" creationId="{1DB7C82F-AB7E-4F0C-B829-FA1B9C415180}"/>
          </ac:spMkLst>
        </pc:spChg>
        <pc:spChg chg="add del">
          <ac:chgData name="良那 紺野" userId="01bd762fefff1074" providerId="LiveId" clId="{CAAD942E-D5BD-4ABF-981F-8929612D2814}" dt="2018-12-12T06:02:26.346" v="289" actId="26606"/>
          <ac:spMkLst>
            <pc:docMk/>
            <pc:sldMk cId="4215777825" sldId="256"/>
            <ac:spMk id="17" creationId="{70B66945-4967-4040-926D-DCA44313CDAB}"/>
          </ac:spMkLst>
        </pc:spChg>
        <pc:spChg chg="add">
          <ac:chgData name="良那 紺野" userId="01bd762fefff1074" providerId="LiveId" clId="{CAAD942E-D5BD-4ABF-981F-8929612D2814}" dt="2018-12-12T06:02:26.361" v="290" actId="26606"/>
          <ac:spMkLst>
            <pc:docMk/>
            <pc:sldMk cId="4215777825" sldId="256"/>
            <ac:spMk id="19" creationId="{1DB7C82F-AB7E-4F0C-B829-FA1B9C415180}"/>
          </ac:spMkLst>
        </pc:spChg>
        <pc:picChg chg="mod ord">
          <ac:chgData name="良那 紺野" userId="01bd762fefff1074" providerId="LiveId" clId="{CAAD942E-D5BD-4ABF-981F-8929612D2814}" dt="2018-12-12T06:16:29.847" v="481" actId="1076"/>
          <ac:picMkLst>
            <pc:docMk/>
            <pc:sldMk cId="4215777825" sldId="256"/>
            <ac:picMk id="4" creationId="{F5A2BD19-5FFA-46B6-B7C7-645F325FD5A5}"/>
          </ac:picMkLst>
        </pc:picChg>
        <pc:picChg chg="add del mod">
          <ac:chgData name="良那 紺野" userId="01bd762fefff1074" providerId="LiveId" clId="{CAAD942E-D5BD-4ABF-981F-8929612D2814}" dt="2018-12-12T06:06:16.950" v="383" actId="478"/>
          <ac:picMkLst>
            <pc:docMk/>
            <pc:sldMk cId="4215777825" sldId="256"/>
            <ac:picMk id="6" creationId="{ED704FBB-0BA0-489E-9AA7-9C8674E342F5}"/>
          </ac:picMkLst>
        </pc:picChg>
        <pc:picChg chg="add del mod ord modCrop">
          <ac:chgData name="良那 紺野" userId="01bd762fefff1074" providerId="LiveId" clId="{CAAD942E-D5BD-4ABF-981F-8929612D2814}" dt="2018-12-12T06:16:04.723" v="478" actId="478"/>
          <ac:picMkLst>
            <pc:docMk/>
            <pc:sldMk cId="4215777825" sldId="256"/>
            <ac:picMk id="8" creationId="{6534DBAC-03E6-4B8C-A86C-5AF7AF5CC068}"/>
          </ac:picMkLst>
        </pc:picChg>
        <pc:cxnChg chg="add del">
          <ac:chgData name="良那 紺野" userId="01bd762fefff1074" providerId="LiveId" clId="{CAAD942E-D5BD-4ABF-981F-8929612D2814}" dt="2018-12-12T06:02:20.844" v="285" actId="26606"/>
          <ac:cxnSpMkLst>
            <pc:docMk/>
            <pc:sldMk cId="4215777825" sldId="256"/>
            <ac:cxnSpMk id="11" creationId="{BCDAEC91-5BCE-4B55-9CC0-43EF94CB734B}"/>
          </ac:cxnSpMkLst>
        </pc:cxnChg>
      </pc:sldChg>
      <pc:sldChg chg="modSp">
        <pc:chgData name="良那 紺野" userId="01bd762fefff1074" providerId="LiveId" clId="{CAAD942E-D5BD-4ABF-981F-8929612D2814}" dt="2018-12-12T07:17:36.633" v="973" actId="2711"/>
        <pc:sldMkLst>
          <pc:docMk/>
          <pc:sldMk cId="1299140961" sldId="390"/>
        </pc:sldMkLst>
        <pc:spChg chg="mod">
          <ac:chgData name="良那 紺野" userId="01bd762fefff1074" providerId="LiveId" clId="{CAAD942E-D5BD-4ABF-981F-8929612D2814}" dt="2018-12-12T05:52:47.420" v="241" actId="1076"/>
          <ac:spMkLst>
            <pc:docMk/>
            <pc:sldMk cId="1299140961" sldId="390"/>
            <ac:spMk id="4" creationId="{A9FD35E1-E6AC-438C-8CEA-713B20A0BFBA}"/>
          </ac:spMkLst>
        </pc:spChg>
        <pc:spChg chg="mod">
          <ac:chgData name="良那 紺野" userId="01bd762fefff1074" providerId="LiveId" clId="{CAAD942E-D5BD-4ABF-981F-8929612D2814}" dt="2018-12-12T07:14:57.600" v="962" actId="1076"/>
          <ac:spMkLst>
            <pc:docMk/>
            <pc:sldMk cId="1299140961" sldId="390"/>
            <ac:spMk id="6" creationId="{14AD3A62-396F-46EC-BF97-50CC3E5B9313}"/>
          </ac:spMkLst>
        </pc:spChg>
        <pc:spChg chg="mod">
          <ac:chgData name="良那 紺野" userId="01bd762fefff1074" providerId="LiveId" clId="{CAAD942E-D5BD-4ABF-981F-8929612D2814}" dt="2018-12-12T05:40:07.260" v="142" actId="1076"/>
          <ac:spMkLst>
            <pc:docMk/>
            <pc:sldMk cId="1299140961" sldId="390"/>
            <ac:spMk id="9" creationId="{EBBAB4B8-CFA2-4389-801A-4329CEDF8ECD}"/>
          </ac:spMkLst>
        </pc:spChg>
        <pc:graphicFrameChg chg="mod">
          <ac:chgData name="良那 紺野" userId="01bd762fefff1074" providerId="LiveId" clId="{CAAD942E-D5BD-4ABF-981F-8929612D2814}" dt="2018-12-12T07:17:36.633" v="973" actId="2711"/>
          <ac:graphicFrameMkLst>
            <pc:docMk/>
            <pc:sldMk cId="1299140961" sldId="390"/>
            <ac:graphicFrameMk id="5" creationId="{04F1AE61-9C57-415C-9F07-8A2967A4AEE8}"/>
          </ac:graphicFrameMkLst>
        </pc:graphicFrameChg>
      </pc:sldChg>
      <pc:sldChg chg="addSp delSp modSp delAnim modAnim">
        <pc:chgData name="良那 紺野" userId="01bd762fefff1074" providerId="LiveId" clId="{CAAD942E-D5BD-4ABF-981F-8929612D2814}" dt="2018-12-12T07:09:36.030" v="894" actId="20577"/>
        <pc:sldMkLst>
          <pc:docMk/>
          <pc:sldMk cId="3354584609" sldId="403"/>
        </pc:sldMkLst>
        <pc:spChg chg="mod">
          <ac:chgData name="良那 紺野" userId="01bd762fefff1074" providerId="LiveId" clId="{CAAD942E-D5BD-4ABF-981F-8929612D2814}" dt="2018-12-12T05:43:04.535" v="180" actId="1076"/>
          <ac:spMkLst>
            <pc:docMk/>
            <pc:sldMk cId="3354584609" sldId="403"/>
            <ac:spMk id="2" creationId="{E94CE6B2-6A1B-486A-B6AC-D8D000C17243}"/>
          </ac:spMkLst>
        </pc:spChg>
        <pc:spChg chg="mod">
          <ac:chgData name="良那 紺野" userId="01bd762fefff1074" providerId="LiveId" clId="{CAAD942E-D5BD-4ABF-981F-8929612D2814}" dt="2018-12-12T05:54:46.525" v="254" actId="1076"/>
          <ac:spMkLst>
            <pc:docMk/>
            <pc:sldMk cId="3354584609" sldId="403"/>
            <ac:spMk id="4" creationId="{4EAFA267-356F-45E3-A36F-4760BEA64663}"/>
          </ac:spMkLst>
        </pc:spChg>
        <pc:spChg chg="mod">
          <ac:chgData name="良那 紺野" userId="01bd762fefff1074" providerId="LiveId" clId="{CAAD942E-D5BD-4ABF-981F-8929612D2814}" dt="2018-12-12T07:09:14.089" v="886" actId="20577"/>
          <ac:spMkLst>
            <pc:docMk/>
            <pc:sldMk cId="3354584609" sldId="403"/>
            <ac:spMk id="6" creationId="{16FC93F7-5B92-490D-BB4F-E9890738AC6B}"/>
          </ac:spMkLst>
        </pc:spChg>
        <pc:spChg chg="add mod ord">
          <ac:chgData name="良那 紺野" userId="01bd762fefff1074" providerId="LiveId" clId="{CAAD942E-D5BD-4ABF-981F-8929612D2814}" dt="2018-12-12T06:26:33.030" v="570" actId="1076"/>
          <ac:spMkLst>
            <pc:docMk/>
            <pc:sldMk cId="3354584609" sldId="403"/>
            <ac:spMk id="8" creationId="{D0B715E6-F35B-4EB9-9E85-47C50FFF639B}"/>
          </ac:spMkLst>
        </pc:spChg>
        <pc:spChg chg="mod">
          <ac:chgData name="良那 紺野" userId="01bd762fefff1074" providerId="LiveId" clId="{CAAD942E-D5BD-4ABF-981F-8929612D2814}" dt="2018-12-12T07:09:36.030" v="894" actId="20577"/>
          <ac:spMkLst>
            <pc:docMk/>
            <pc:sldMk cId="3354584609" sldId="403"/>
            <ac:spMk id="9" creationId="{3D4E60EE-5E96-4D65-A044-0F4FDC53478C}"/>
          </ac:spMkLst>
        </pc:spChg>
        <pc:spChg chg="add mod ord topLvl">
          <ac:chgData name="良那 紺野" userId="01bd762fefff1074" providerId="LiveId" clId="{CAAD942E-D5BD-4ABF-981F-8929612D2814}" dt="2018-12-12T06:23:57.466" v="560" actId="167"/>
          <ac:spMkLst>
            <pc:docMk/>
            <pc:sldMk cId="3354584609" sldId="403"/>
            <ac:spMk id="15" creationId="{38D79E90-9C21-4E11-9A8E-8DE66A94DE83}"/>
          </ac:spMkLst>
        </pc:spChg>
        <pc:spChg chg="del mod">
          <ac:chgData name="良那 紺野" userId="01bd762fefff1074" providerId="LiveId" clId="{CAAD942E-D5BD-4ABF-981F-8929612D2814}" dt="2018-12-12T06:18:50.246" v="502" actId="478"/>
          <ac:spMkLst>
            <pc:docMk/>
            <pc:sldMk cId="3354584609" sldId="403"/>
            <ac:spMk id="17" creationId="{FF2E1CA8-8DC6-4603-894B-C6AF0AF72935}"/>
          </ac:spMkLst>
        </pc:spChg>
        <pc:spChg chg="del mod">
          <ac:chgData name="良那 紺野" userId="01bd762fefff1074" providerId="LiveId" clId="{CAAD942E-D5BD-4ABF-981F-8929612D2814}" dt="2018-12-12T06:18:43.983" v="498" actId="478"/>
          <ac:spMkLst>
            <pc:docMk/>
            <pc:sldMk cId="3354584609" sldId="403"/>
            <ac:spMk id="39" creationId="{3E6B12B3-8595-4D73-B27E-1ED4DE658C1C}"/>
          </ac:spMkLst>
        </pc:spChg>
        <pc:grpChg chg="mod">
          <ac:chgData name="良那 紺野" userId="01bd762fefff1074" providerId="LiveId" clId="{CAAD942E-D5BD-4ABF-981F-8929612D2814}" dt="2018-12-12T06:21:41.523" v="544" actId="1076"/>
          <ac:grpSpMkLst>
            <pc:docMk/>
            <pc:sldMk cId="3354584609" sldId="403"/>
            <ac:grpSpMk id="3" creationId="{440DBAB0-1A26-40D2-928C-A9015439ECAB}"/>
          </ac:grpSpMkLst>
        </pc:grpChg>
        <pc:grpChg chg="add del mod">
          <ac:chgData name="良那 紺野" userId="01bd762fefff1074" providerId="LiveId" clId="{CAAD942E-D5BD-4ABF-981F-8929612D2814}" dt="2018-12-12T06:23:14.799" v="553" actId="165"/>
          <ac:grpSpMkLst>
            <pc:docMk/>
            <pc:sldMk cId="3354584609" sldId="403"/>
            <ac:grpSpMk id="16" creationId="{B093AE43-818F-48E3-8574-D0A9024C7BFF}"/>
          </ac:grpSpMkLst>
        </pc:grpChg>
        <pc:picChg chg="mod ord topLvl">
          <ac:chgData name="良那 紺野" userId="01bd762fefff1074" providerId="LiveId" clId="{CAAD942E-D5BD-4ABF-981F-8929612D2814}" dt="2018-12-12T06:26:45.361" v="573" actId="1076"/>
          <ac:picMkLst>
            <pc:docMk/>
            <pc:sldMk cId="3354584609" sldId="403"/>
            <ac:picMk id="13" creationId="{B26A24AF-F85D-445B-BB15-949A8437D82B}"/>
          </ac:picMkLst>
        </pc:picChg>
        <pc:picChg chg="mod">
          <ac:chgData name="良那 紺野" userId="01bd762fefff1074" providerId="LiveId" clId="{CAAD942E-D5BD-4ABF-981F-8929612D2814}" dt="2018-12-12T06:22:13.309" v="548" actId="14100"/>
          <ac:picMkLst>
            <pc:docMk/>
            <pc:sldMk cId="3354584609" sldId="403"/>
            <ac:picMk id="45" creationId="{6FA166F8-5FB7-4BD8-9788-2E965E516024}"/>
          </ac:picMkLst>
        </pc:picChg>
      </pc:sldChg>
      <pc:sldChg chg="modSp">
        <pc:chgData name="良那 紺野" userId="01bd762fefff1074" providerId="LiveId" clId="{CAAD942E-D5BD-4ABF-981F-8929612D2814}" dt="2018-12-12T07:09:51.490" v="896" actId="2711"/>
        <pc:sldMkLst>
          <pc:docMk/>
          <pc:sldMk cId="125229856" sldId="414"/>
        </pc:sldMkLst>
        <pc:spChg chg="mod">
          <ac:chgData name="良那 紺野" userId="01bd762fefff1074" providerId="LiveId" clId="{CAAD942E-D5BD-4ABF-981F-8929612D2814}" dt="2018-12-12T05:54:57.777" v="255" actId="1076"/>
          <ac:spMkLst>
            <pc:docMk/>
            <pc:sldMk cId="125229856" sldId="414"/>
            <ac:spMk id="4" creationId="{4EAFA267-356F-45E3-A36F-4760BEA64663}"/>
          </ac:spMkLst>
        </pc:spChg>
        <pc:spChg chg="mod">
          <ac:chgData name="良那 紺野" userId="01bd762fefff1074" providerId="LiveId" clId="{CAAD942E-D5BD-4ABF-981F-8929612D2814}" dt="2018-12-12T06:30:49.153" v="587" actId="1076"/>
          <ac:spMkLst>
            <pc:docMk/>
            <pc:sldMk cId="125229856" sldId="414"/>
            <ac:spMk id="6" creationId="{257CEF44-F763-4C58-86B6-E6AF2F1A7451}"/>
          </ac:spMkLst>
        </pc:spChg>
        <pc:spChg chg="mod">
          <ac:chgData name="良那 紺野" userId="01bd762fefff1074" providerId="LiveId" clId="{CAAD942E-D5BD-4ABF-981F-8929612D2814}" dt="2018-12-12T07:09:51.490" v="896" actId="2711"/>
          <ac:spMkLst>
            <pc:docMk/>
            <pc:sldMk cId="125229856" sldId="414"/>
            <ac:spMk id="13" creationId="{378EC4D5-133F-4A5A-9105-31EC82EEF73C}"/>
          </ac:spMkLst>
        </pc:spChg>
        <pc:spChg chg="mod">
          <ac:chgData name="良那 紺野" userId="01bd762fefff1074" providerId="LiveId" clId="{CAAD942E-D5BD-4ABF-981F-8929612D2814}" dt="2018-12-12T05:43:38.023" v="190" actId="1076"/>
          <ac:spMkLst>
            <pc:docMk/>
            <pc:sldMk cId="125229856" sldId="414"/>
            <ac:spMk id="15" creationId="{F37C9D3E-7CDA-45C9-A472-12398A6D19EE}"/>
          </ac:spMkLst>
        </pc:spChg>
        <pc:spChg chg="mod">
          <ac:chgData name="良那 紺野" userId="01bd762fefff1074" providerId="LiveId" clId="{CAAD942E-D5BD-4ABF-981F-8929612D2814}" dt="2018-12-12T06:30:36.760" v="586" actId="14100"/>
          <ac:spMkLst>
            <pc:docMk/>
            <pc:sldMk cId="125229856" sldId="414"/>
            <ac:spMk id="18" creationId="{90618778-6D7B-4DB2-94A3-37F4715D1243}"/>
          </ac:spMkLst>
        </pc:spChg>
        <pc:spChg chg="mod">
          <ac:chgData name="良那 紺野" userId="01bd762fefff1074" providerId="LiveId" clId="{CAAD942E-D5BD-4ABF-981F-8929612D2814}" dt="2018-12-12T06:30:21.959" v="582" actId="1076"/>
          <ac:spMkLst>
            <pc:docMk/>
            <pc:sldMk cId="125229856" sldId="414"/>
            <ac:spMk id="19" creationId="{E9A458AB-E035-4BD6-ABC8-91EBF1631009}"/>
          </ac:spMkLst>
        </pc:spChg>
        <pc:spChg chg="mod">
          <ac:chgData name="良那 紺野" userId="01bd762fefff1074" providerId="LiveId" clId="{CAAD942E-D5BD-4ABF-981F-8929612D2814}" dt="2018-12-12T06:29:58.187" v="578" actId="14100"/>
          <ac:spMkLst>
            <pc:docMk/>
            <pc:sldMk cId="125229856" sldId="414"/>
            <ac:spMk id="32" creationId="{9F6F155B-E981-4BC6-8A78-63778784C29A}"/>
          </ac:spMkLst>
        </pc:spChg>
        <pc:picChg chg="mod">
          <ac:chgData name="良那 紺野" userId="01bd762fefff1074" providerId="LiveId" clId="{CAAD942E-D5BD-4ABF-981F-8929612D2814}" dt="2018-12-12T06:30:27.304" v="584" actId="1076"/>
          <ac:picMkLst>
            <pc:docMk/>
            <pc:sldMk cId="125229856" sldId="414"/>
            <ac:picMk id="5" creationId="{FF31AAA1-3310-4FE7-B9C8-49D4DF34DA56}"/>
          </ac:picMkLst>
        </pc:picChg>
      </pc:sldChg>
      <pc:sldChg chg="modSp">
        <pc:chgData name="良那 紺野" userId="01bd762fefff1074" providerId="LiveId" clId="{CAAD942E-D5BD-4ABF-981F-8929612D2814}" dt="2018-12-12T07:13:46.207" v="954"/>
        <pc:sldMkLst>
          <pc:docMk/>
          <pc:sldMk cId="3679330445" sldId="419"/>
        </pc:sldMkLst>
        <pc:spChg chg="mod">
          <ac:chgData name="良那 紺野" userId="01bd762fefff1074" providerId="LiveId" clId="{CAAD942E-D5BD-4ABF-981F-8929612D2814}" dt="2018-12-12T05:47:46.314" v="224" actId="1076"/>
          <ac:spMkLst>
            <pc:docMk/>
            <pc:sldMk cId="3679330445" sldId="419"/>
            <ac:spMk id="3" creationId="{2D1B62B6-A4A7-4168-8D38-24662C65C6CA}"/>
          </ac:spMkLst>
        </pc:spChg>
        <pc:spChg chg="mod">
          <ac:chgData name="良那 紺野" userId="01bd762fefff1074" providerId="LiveId" clId="{CAAD942E-D5BD-4ABF-981F-8929612D2814}" dt="2018-12-12T07:13:46.207" v="954"/>
          <ac:spMkLst>
            <pc:docMk/>
            <pc:sldMk cId="3679330445" sldId="419"/>
            <ac:spMk id="5" creationId="{A1B06E25-680A-C94B-BF59-1401E739D788}"/>
          </ac:spMkLst>
        </pc:spChg>
      </pc:sldChg>
      <pc:sldChg chg="addSp delSp modSp">
        <pc:chgData name="良那 紺野" userId="01bd762fefff1074" providerId="LiveId" clId="{CAAD942E-D5BD-4ABF-981F-8929612D2814}" dt="2018-12-12T07:13:16.015" v="945" actId="1076"/>
        <pc:sldMkLst>
          <pc:docMk/>
          <pc:sldMk cId="1323122359" sldId="420"/>
        </pc:sldMkLst>
        <pc:spChg chg="add del mod">
          <ac:chgData name="良那 紺野" userId="01bd762fefff1074" providerId="LiveId" clId="{CAAD942E-D5BD-4ABF-981F-8929612D2814}" dt="2018-12-12T05:47:30.686" v="222" actId="478"/>
          <ac:spMkLst>
            <pc:docMk/>
            <pc:sldMk cId="1323122359" sldId="420"/>
            <ac:spMk id="2" creationId="{747CA67D-2729-40CF-A416-AD252116412C}"/>
          </ac:spMkLst>
        </pc:spChg>
        <pc:spChg chg="mod">
          <ac:chgData name="良那 紺野" userId="01bd762fefff1074" providerId="LiveId" clId="{CAAD942E-D5BD-4ABF-981F-8929612D2814}" dt="2018-12-12T07:13:16.015" v="945" actId="1076"/>
          <ac:spMkLst>
            <pc:docMk/>
            <pc:sldMk cId="1323122359" sldId="420"/>
            <ac:spMk id="7" creationId="{FB084D98-472F-47CB-AE33-614CCB146BE7}"/>
          </ac:spMkLst>
        </pc:spChg>
      </pc:sldChg>
      <pc:sldChg chg="modSp">
        <pc:chgData name="良那 紺野" userId="01bd762fefff1074" providerId="LiveId" clId="{CAAD942E-D5BD-4ABF-981F-8929612D2814}" dt="2018-12-12T05:56:11.349" v="259" actId="1076"/>
        <pc:sldMkLst>
          <pc:docMk/>
          <pc:sldMk cId="1091949380" sldId="428"/>
        </pc:sldMkLst>
        <pc:spChg chg="mod">
          <ac:chgData name="良那 紺野" userId="01bd762fefff1074" providerId="LiveId" clId="{CAAD942E-D5BD-4ABF-981F-8929612D2814}" dt="2018-12-12T05:42:09.302" v="165" actId="1076"/>
          <ac:spMkLst>
            <pc:docMk/>
            <pc:sldMk cId="1091949380" sldId="428"/>
            <ac:spMk id="2" creationId="{7EE3A8EB-5D6A-469A-9D83-2867A4B28553}"/>
          </ac:spMkLst>
        </pc:spChg>
        <pc:spChg chg="mod">
          <ac:chgData name="良那 紺野" userId="01bd762fefff1074" providerId="LiveId" clId="{CAAD942E-D5BD-4ABF-981F-8929612D2814}" dt="2018-12-12T05:56:11.349" v="259" actId="1076"/>
          <ac:spMkLst>
            <pc:docMk/>
            <pc:sldMk cId="1091949380" sldId="428"/>
            <ac:spMk id="4" creationId="{5720057D-2CB9-419F-AF2A-C9D2C8BBED58}"/>
          </ac:spMkLst>
        </pc:spChg>
      </pc:sldChg>
      <pc:sldChg chg="addSp delSp modSp">
        <pc:chgData name="良那 紺野" userId="01bd762fefff1074" providerId="LiveId" clId="{CAAD942E-D5BD-4ABF-981F-8929612D2814}" dt="2018-12-12T05:53:30.476" v="244" actId="478"/>
        <pc:sldMkLst>
          <pc:docMk/>
          <pc:sldMk cId="3269820486" sldId="433"/>
        </pc:sldMkLst>
        <pc:spChg chg="add del mod">
          <ac:chgData name="良那 紺野" userId="01bd762fefff1074" providerId="LiveId" clId="{CAAD942E-D5BD-4ABF-981F-8929612D2814}" dt="2018-12-12T05:53:30.476" v="244" actId="478"/>
          <ac:spMkLst>
            <pc:docMk/>
            <pc:sldMk cId="3269820486" sldId="433"/>
            <ac:spMk id="2" creationId="{D78CAD97-B9A0-4FA6-86FD-4014ACC754B5}"/>
          </ac:spMkLst>
        </pc:spChg>
        <pc:spChg chg="add del mod">
          <ac:chgData name="良那 紺野" userId="01bd762fefff1074" providerId="LiveId" clId="{CAAD942E-D5BD-4ABF-981F-8929612D2814}" dt="2018-12-12T05:53:26.710" v="243" actId="478"/>
          <ac:spMkLst>
            <pc:docMk/>
            <pc:sldMk cId="3269820486" sldId="433"/>
            <ac:spMk id="3" creationId="{74FBFCB2-10FE-4239-91ED-26DA165F8539}"/>
          </ac:spMkLst>
        </pc:spChg>
      </pc:sldChg>
      <pc:sldChg chg="modSp">
        <pc:chgData name="良那 紺野" userId="01bd762fefff1074" providerId="LiveId" clId="{CAAD942E-D5BD-4ABF-981F-8929612D2814}" dt="2018-12-12T07:18:22.114" v="976" actId="14100"/>
        <pc:sldMkLst>
          <pc:docMk/>
          <pc:sldMk cId="1089003071" sldId="434"/>
        </pc:sldMkLst>
        <pc:spChg chg="mod">
          <ac:chgData name="良那 紺野" userId="01bd762fefff1074" providerId="LiveId" clId="{CAAD942E-D5BD-4ABF-981F-8929612D2814}" dt="2018-12-12T06:17:10.559" v="484" actId="1076"/>
          <ac:spMkLst>
            <pc:docMk/>
            <pc:sldMk cId="1089003071" sldId="434"/>
            <ac:spMk id="3" creationId="{EAA951E9-E3A8-4D73-93D9-DC9A99A78265}"/>
          </ac:spMkLst>
        </pc:spChg>
        <pc:spChg chg="mod">
          <ac:chgData name="良那 紺野" userId="01bd762fefff1074" providerId="LiveId" clId="{CAAD942E-D5BD-4ABF-981F-8929612D2814}" dt="2018-12-12T05:39:11.045" v="137" actId="1076"/>
          <ac:spMkLst>
            <pc:docMk/>
            <pc:sldMk cId="1089003071" sldId="434"/>
            <ac:spMk id="5" creationId="{C3DE7ED3-09CC-461D-BABB-0A445AE00828}"/>
          </ac:spMkLst>
        </pc:spChg>
        <pc:spChg chg="mod">
          <ac:chgData name="良那 紺野" userId="01bd762fefff1074" providerId="LiveId" clId="{CAAD942E-D5BD-4ABF-981F-8929612D2814}" dt="2018-12-12T07:18:22.114" v="976" actId="14100"/>
          <ac:spMkLst>
            <pc:docMk/>
            <pc:sldMk cId="1089003071" sldId="434"/>
            <ac:spMk id="12" creationId="{862AE485-1044-4E1E-BE4C-E3D74B3F0ED9}"/>
          </ac:spMkLst>
        </pc:spChg>
        <pc:spChg chg="mod">
          <ac:chgData name="良那 紺野" userId="01bd762fefff1074" providerId="LiveId" clId="{CAAD942E-D5BD-4ABF-981F-8929612D2814}" dt="2018-12-12T07:18:02.281" v="974" actId="2711"/>
          <ac:spMkLst>
            <pc:docMk/>
            <pc:sldMk cId="1089003071" sldId="434"/>
            <ac:spMk id="13" creationId="{680ED515-DABD-4796-8907-D04F4746BDBF}"/>
          </ac:spMkLst>
        </pc:spChg>
      </pc:sldChg>
      <pc:sldChg chg="modSp">
        <pc:chgData name="良那 紺野" userId="01bd762fefff1074" providerId="LiveId" clId="{CAAD942E-D5BD-4ABF-981F-8929612D2814}" dt="2018-12-12T05:48:03.490" v="226" actId="1076"/>
        <pc:sldMkLst>
          <pc:docMk/>
          <pc:sldMk cId="1272958274" sldId="435"/>
        </pc:sldMkLst>
        <pc:spChg chg="mod">
          <ac:chgData name="良那 紺野" userId="01bd762fefff1074" providerId="LiveId" clId="{CAAD942E-D5BD-4ABF-981F-8929612D2814}" dt="2018-12-12T05:36:15.209" v="123" actId="27636"/>
          <ac:spMkLst>
            <pc:docMk/>
            <pc:sldMk cId="1272958274" sldId="435"/>
            <ac:spMk id="2" creationId="{816E232A-EAF7-4D80-AD6E-5CEEE06AE8C3}"/>
          </ac:spMkLst>
        </pc:spChg>
        <pc:spChg chg="mod">
          <ac:chgData name="良那 紺野" userId="01bd762fefff1074" providerId="LiveId" clId="{CAAD942E-D5BD-4ABF-981F-8929612D2814}" dt="2018-12-12T05:48:03.490" v="226" actId="1076"/>
          <ac:spMkLst>
            <pc:docMk/>
            <pc:sldMk cId="1272958274" sldId="435"/>
            <ac:spMk id="5" creationId="{C3DE7ED3-09CC-461D-BABB-0A445AE00828}"/>
          </ac:spMkLst>
        </pc:spChg>
      </pc:sldChg>
      <pc:sldChg chg="modSp">
        <pc:chgData name="良那 紺野" userId="01bd762fefff1074" providerId="LiveId" clId="{CAAD942E-D5BD-4ABF-981F-8929612D2814}" dt="2018-12-12T07:12:33.807" v="941" actId="2711"/>
        <pc:sldMkLst>
          <pc:docMk/>
          <pc:sldMk cId="3647198316" sldId="436"/>
        </pc:sldMkLst>
        <pc:spChg chg="mod">
          <ac:chgData name="良那 紺野" userId="01bd762fefff1074" providerId="LiveId" clId="{CAAD942E-D5BD-4ABF-981F-8929612D2814}" dt="2018-12-12T05:44:39.885" v="194" actId="1076"/>
          <ac:spMkLst>
            <pc:docMk/>
            <pc:sldMk cId="3647198316" sldId="436"/>
            <ac:spMk id="5" creationId="{C3DE7ED3-09CC-461D-BABB-0A445AE00828}"/>
          </ac:spMkLst>
        </pc:spChg>
        <pc:spChg chg="mod">
          <ac:chgData name="良那 紺野" userId="01bd762fefff1074" providerId="LiveId" clId="{CAAD942E-D5BD-4ABF-981F-8929612D2814}" dt="2018-12-12T07:12:26.670" v="940" actId="2711"/>
          <ac:spMkLst>
            <pc:docMk/>
            <pc:sldMk cId="3647198316" sldId="436"/>
            <ac:spMk id="6" creationId="{C5DEE02D-7E12-4A67-B7FA-96803C6BF746}"/>
          </ac:spMkLst>
        </pc:spChg>
        <pc:spChg chg="mod">
          <ac:chgData name="良那 紺野" userId="01bd762fefff1074" providerId="LiveId" clId="{CAAD942E-D5BD-4ABF-981F-8929612D2814}" dt="2018-12-12T07:12:33.807" v="941" actId="2711"/>
          <ac:spMkLst>
            <pc:docMk/>
            <pc:sldMk cId="3647198316" sldId="436"/>
            <ac:spMk id="7" creationId="{B221C7A0-6043-43E0-A4E3-34456E5911F2}"/>
          </ac:spMkLst>
        </pc:spChg>
      </pc:sldChg>
      <pc:sldChg chg="modSp">
        <pc:chgData name="良那 紺野" userId="01bd762fefff1074" providerId="LiveId" clId="{CAAD942E-D5BD-4ABF-981F-8929612D2814}" dt="2018-12-12T06:46:17.733" v="709" actId="113"/>
        <pc:sldMkLst>
          <pc:docMk/>
          <pc:sldMk cId="2306537928" sldId="437"/>
        </pc:sldMkLst>
        <pc:spChg chg="mod">
          <ac:chgData name="良那 紺野" userId="01bd762fefff1074" providerId="LiveId" clId="{CAAD942E-D5BD-4ABF-981F-8929612D2814}" dt="2018-12-12T06:46:14.326" v="708" actId="113"/>
          <ac:spMkLst>
            <pc:docMk/>
            <pc:sldMk cId="2306537928" sldId="437"/>
            <ac:spMk id="16" creationId="{B9E86FCD-8465-4E6E-BC73-727F804E3AEC}"/>
          </ac:spMkLst>
        </pc:spChg>
        <pc:spChg chg="mod">
          <ac:chgData name="良那 紺野" userId="01bd762fefff1074" providerId="LiveId" clId="{CAAD942E-D5BD-4ABF-981F-8929612D2814}" dt="2018-12-12T06:46:17.733" v="709" actId="113"/>
          <ac:spMkLst>
            <pc:docMk/>
            <pc:sldMk cId="2306537928" sldId="437"/>
            <ac:spMk id="17" creationId="{26268552-6C6F-47AA-BBEA-75929C244F00}"/>
          </ac:spMkLst>
        </pc:spChg>
      </pc:sldChg>
      <pc:sldChg chg="modSp">
        <pc:chgData name="良那 紺野" userId="01bd762fefff1074" providerId="LiveId" clId="{CAAD942E-D5BD-4ABF-981F-8929612D2814}" dt="2018-12-12T07:14:41.534" v="959" actId="1076"/>
        <pc:sldMkLst>
          <pc:docMk/>
          <pc:sldMk cId="4091826006" sldId="438"/>
        </pc:sldMkLst>
        <pc:spChg chg="mod">
          <ac:chgData name="良那 紺野" userId="01bd762fefff1074" providerId="LiveId" clId="{CAAD942E-D5BD-4ABF-981F-8929612D2814}" dt="2018-12-12T05:42:40.763" v="177" actId="27636"/>
          <ac:spMkLst>
            <pc:docMk/>
            <pc:sldMk cId="4091826006" sldId="438"/>
            <ac:spMk id="5" creationId="{4CA23141-27B1-406E-A141-4E98B509648D}"/>
          </ac:spMkLst>
        </pc:spChg>
        <pc:spChg chg="mod">
          <ac:chgData name="良那 紺野" userId="01bd762fefff1074" providerId="LiveId" clId="{CAAD942E-D5BD-4ABF-981F-8929612D2814}" dt="2018-12-12T07:14:41.534" v="959" actId="1076"/>
          <ac:spMkLst>
            <pc:docMk/>
            <pc:sldMk cId="4091826006" sldId="438"/>
            <ac:spMk id="9" creationId="{4E1D71CC-AD29-49E8-B5B5-83301C924583}"/>
          </ac:spMkLst>
        </pc:spChg>
      </pc:sldChg>
      <pc:sldChg chg="modSp">
        <pc:chgData name="良那 紺野" userId="01bd762fefff1074" providerId="LiveId" clId="{CAAD942E-D5BD-4ABF-981F-8929612D2814}" dt="2018-12-12T07:14:25.970" v="956" actId="1076"/>
        <pc:sldMkLst>
          <pc:docMk/>
          <pc:sldMk cId="1577980204" sldId="439"/>
        </pc:sldMkLst>
        <pc:spChg chg="mod">
          <ac:chgData name="良那 紺野" userId="01bd762fefff1074" providerId="LiveId" clId="{CAAD942E-D5BD-4ABF-981F-8929612D2814}" dt="2018-12-12T07:06:17.393" v="859" actId="1076"/>
          <ac:spMkLst>
            <pc:docMk/>
            <pc:sldMk cId="1577980204" sldId="439"/>
            <ac:spMk id="4" creationId="{78FCCAC8-464C-4A22-9E0C-9642F0A48323}"/>
          </ac:spMkLst>
        </pc:spChg>
        <pc:spChg chg="mod">
          <ac:chgData name="良那 紺野" userId="01bd762fefff1074" providerId="LiveId" clId="{CAAD942E-D5BD-4ABF-981F-8929612D2814}" dt="2018-12-12T07:14:25.970" v="956" actId="1076"/>
          <ac:spMkLst>
            <pc:docMk/>
            <pc:sldMk cId="1577980204" sldId="439"/>
            <ac:spMk id="6" creationId="{670CFDFA-FCE7-4568-9744-BA908C183D32}"/>
          </ac:spMkLst>
        </pc:spChg>
      </pc:sldChg>
      <pc:sldChg chg="modSp">
        <pc:chgData name="良那 紺野" userId="01bd762fefff1074" providerId="LiveId" clId="{CAAD942E-D5BD-4ABF-981F-8929612D2814}" dt="2018-12-12T05:42:28.230" v="175" actId="1076"/>
        <pc:sldMkLst>
          <pc:docMk/>
          <pc:sldMk cId="938739703" sldId="440"/>
        </pc:sldMkLst>
        <pc:spChg chg="mod">
          <ac:chgData name="良那 紺野" userId="01bd762fefff1074" providerId="LiveId" clId="{CAAD942E-D5BD-4ABF-981F-8929612D2814}" dt="2018-12-12T05:42:28.230" v="175" actId="1076"/>
          <ac:spMkLst>
            <pc:docMk/>
            <pc:sldMk cId="938739703" sldId="440"/>
            <ac:spMk id="5" creationId="{C3DE7ED3-09CC-461D-BABB-0A445AE00828}"/>
          </ac:spMkLst>
        </pc:spChg>
      </pc:sldChg>
      <pc:sldChg chg="modSp">
        <pc:chgData name="良那 紺野" userId="01bd762fefff1074" providerId="LiveId" clId="{CAAD942E-D5BD-4ABF-981F-8929612D2814}" dt="2018-12-12T06:17:26.436" v="486" actId="1076"/>
        <pc:sldMkLst>
          <pc:docMk/>
          <pc:sldMk cId="2038910208" sldId="441"/>
        </pc:sldMkLst>
        <pc:spChg chg="mod">
          <ac:chgData name="良那 紺野" userId="01bd762fefff1074" providerId="LiveId" clId="{CAAD942E-D5BD-4ABF-981F-8929612D2814}" dt="2018-12-12T06:17:26.436" v="486" actId="1076"/>
          <ac:spMkLst>
            <pc:docMk/>
            <pc:sldMk cId="2038910208" sldId="441"/>
            <ac:spMk id="3" creationId="{EAA951E9-E3A8-4D73-93D9-DC9A99A78265}"/>
          </ac:spMkLst>
        </pc:spChg>
        <pc:spChg chg="mod">
          <ac:chgData name="良那 紺野" userId="01bd762fefff1074" providerId="LiveId" clId="{CAAD942E-D5BD-4ABF-981F-8929612D2814}" dt="2018-12-12T05:41:07.445" v="152" actId="1076"/>
          <ac:spMkLst>
            <pc:docMk/>
            <pc:sldMk cId="2038910208" sldId="441"/>
            <ac:spMk id="5" creationId="{C3DE7ED3-09CC-461D-BABB-0A445AE00828}"/>
          </ac:spMkLst>
        </pc:spChg>
      </pc:sldChg>
      <pc:sldChg chg="modSp">
        <pc:chgData name="良那 紺野" userId="01bd762fefff1074" providerId="LiveId" clId="{CAAD942E-D5BD-4ABF-981F-8929612D2814}" dt="2018-12-12T05:41:49.971" v="161" actId="403"/>
        <pc:sldMkLst>
          <pc:docMk/>
          <pc:sldMk cId="2828551936" sldId="442"/>
        </pc:sldMkLst>
        <pc:spChg chg="mod">
          <ac:chgData name="良那 紺野" userId="01bd762fefff1074" providerId="LiveId" clId="{CAAD942E-D5BD-4ABF-981F-8929612D2814}" dt="2018-12-12T05:41:49.971" v="161" actId="403"/>
          <ac:spMkLst>
            <pc:docMk/>
            <pc:sldMk cId="2828551936" sldId="442"/>
            <ac:spMk id="9" creationId="{5F351489-B6DC-4083-B8B3-DAA373532E79}"/>
          </ac:spMkLst>
        </pc:spChg>
      </pc:sldChg>
      <pc:sldChg chg="modSp">
        <pc:chgData name="良那 紺野" userId="01bd762fefff1074" providerId="LiveId" clId="{CAAD942E-D5BD-4ABF-981F-8929612D2814}" dt="2018-12-12T06:52:09.639" v="780" actId="14100"/>
        <pc:sldMkLst>
          <pc:docMk/>
          <pc:sldMk cId="4055320706" sldId="446"/>
        </pc:sldMkLst>
        <pc:spChg chg="mod">
          <ac:chgData name="良那 紺野" userId="01bd762fefff1074" providerId="LiveId" clId="{CAAD942E-D5BD-4ABF-981F-8929612D2814}" dt="2018-12-12T05:44:46.652" v="195" actId="1076"/>
          <ac:spMkLst>
            <pc:docMk/>
            <pc:sldMk cId="4055320706" sldId="446"/>
            <ac:spMk id="16" creationId="{3F8826CC-D802-45AB-B342-90ECAC3159B5}"/>
          </ac:spMkLst>
        </pc:spChg>
        <pc:spChg chg="mod">
          <ac:chgData name="良那 紺野" userId="01bd762fefff1074" providerId="LiveId" clId="{CAAD942E-D5BD-4ABF-981F-8929612D2814}" dt="2018-12-12T06:52:09.639" v="780" actId="14100"/>
          <ac:spMkLst>
            <pc:docMk/>
            <pc:sldMk cId="4055320706" sldId="446"/>
            <ac:spMk id="23" creationId="{00000000-0000-0000-0000-000000000000}"/>
          </ac:spMkLst>
        </pc:spChg>
        <pc:spChg chg="mod">
          <ac:chgData name="良那 紺野" userId="01bd762fefff1074" providerId="LiveId" clId="{CAAD942E-D5BD-4ABF-981F-8929612D2814}" dt="2018-12-12T06:51:28.366" v="773" actId="1076"/>
          <ac:spMkLst>
            <pc:docMk/>
            <pc:sldMk cId="4055320706" sldId="446"/>
            <ac:spMk id="24" creationId="{00000000-0000-0000-0000-000000000000}"/>
          </ac:spMkLst>
        </pc:spChg>
        <pc:spChg chg="mod">
          <ac:chgData name="良那 紺野" userId="01bd762fefff1074" providerId="LiveId" clId="{CAAD942E-D5BD-4ABF-981F-8929612D2814}" dt="2018-12-12T06:51:36.961" v="774" actId="1076"/>
          <ac:spMkLst>
            <pc:docMk/>
            <pc:sldMk cId="4055320706" sldId="446"/>
            <ac:spMk id="25" creationId="{00000000-0000-0000-0000-000000000000}"/>
          </ac:spMkLst>
        </pc:spChg>
        <pc:spChg chg="mod">
          <ac:chgData name="良那 紺野" userId="01bd762fefff1074" providerId="LiveId" clId="{CAAD942E-D5BD-4ABF-981F-8929612D2814}" dt="2018-12-12T06:52:03.934" v="779" actId="14100"/>
          <ac:spMkLst>
            <pc:docMk/>
            <pc:sldMk cId="4055320706" sldId="446"/>
            <ac:spMk id="26" creationId="{00000000-0000-0000-0000-000000000000}"/>
          </ac:spMkLst>
        </pc:spChg>
      </pc:sldChg>
      <pc:sldChg chg="modSp">
        <pc:chgData name="良那 紺野" userId="01bd762fefff1074" providerId="LiveId" clId="{CAAD942E-D5BD-4ABF-981F-8929612D2814}" dt="2018-12-12T07:08:56.943" v="884" actId="1076"/>
        <pc:sldMkLst>
          <pc:docMk/>
          <pc:sldMk cId="2247448898" sldId="452"/>
        </pc:sldMkLst>
        <pc:spChg chg="mod">
          <ac:chgData name="良那 紺野" userId="01bd762fefff1074" providerId="LiveId" clId="{CAAD942E-D5BD-4ABF-981F-8929612D2814}" dt="2018-12-12T07:08:30.214" v="881" actId="1076"/>
          <ac:spMkLst>
            <pc:docMk/>
            <pc:sldMk cId="2247448898" sldId="452"/>
            <ac:spMk id="2" creationId="{03C744B9-3D72-44DD-AE8D-01765B30B120}"/>
          </ac:spMkLst>
        </pc:spChg>
        <pc:spChg chg="mod">
          <ac:chgData name="良那 紺野" userId="01bd762fefff1074" providerId="LiveId" clId="{CAAD942E-D5BD-4ABF-981F-8929612D2814}" dt="2018-12-12T07:08:14.695" v="878" actId="113"/>
          <ac:spMkLst>
            <pc:docMk/>
            <pc:sldMk cId="2247448898" sldId="452"/>
            <ac:spMk id="5" creationId="{00000000-0000-0000-0000-000000000000}"/>
          </ac:spMkLst>
        </pc:spChg>
        <pc:spChg chg="mod">
          <ac:chgData name="良那 紺野" userId="01bd762fefff1074" providerId="LiveId" clId="{CAAD942E-D5BD-4ABF-981F-8929612D2814}" dt="2018-12-12T07:08:19.102" v="879" actId="113"/>
          <ac:spMkLst>
            <pc:docMk/>
            <pc:sldMk cId="2247448898" sldId="452"/>
            <ac:spMk id="7" creationId="{00000000-0000-0000-0000-000000000000}"/>
          </ac:spMkLst>
        </pc:spChg>
        <pc:spChg chg="mod">
          <ac:chgData name="良那 紺野" userId="01bd762fefff1074" providerId="LiveId" clId="{CAAD942E-D5BD-4ABF-981F-8929612D2814}" dt="2018-12-12T07:08:34.043" v="882" actId="1076"/>
          <ac:spMkLst>
            <pc:docMk/>
            <pc:sldMk cId="2247448898" sldId="452"/>
            <ac:spMk id="8" creationId="{00000000-0000-0000-0000-000000000000}"/>
          </ac:spMkLst>
        </pc:spChg>
        <pc:grpChg chg="mod">
          <ac:chgData name="良那 紺野" userId="01bd762fefff1074" providerId="LiveId" clId="{CAAD942E-D5BD-4ABF-981F-8929612D2814}" dt="2018-12-12T07:08:56.943" v="884" actId="1076"/>
          <ac:grpSpMkLst>
            <pc:docMk/>
            <pc:sldMk cId="2247448898" sldId="452"/>
            <ac:grpSpMk id="6" creationId="{81E9D558-F9FE-4108-8BA7-91593FD23C88}"/>
          </ac:grpSpMkLst>
        </pc:grpChg>
      </pc:sldChg>
      <pc:sldChg chg="modSp">
        <pc:chgData name="良那 紺野" userId="01bd762fefff1074" providerId="LiveId" clId="{CAAD942E-D5BD-4ABF-981F-8929612D2814}" dt="2018-12-12T05:42:40.826" v="178" actId="27636"/>
        <pc:sldMkLst>
          <pc:docMk/>
          <pc:sldMk cId="3963199948" sldId="454"/>
        </pc:sldMkLst>
        <pc:spChg chg="mod">
          <ac:chgData name="良那 紺野" userId="01bd762fefff1074" providerId="LiveId" clId="{CAAD942E-D5BD-4ABF-981F-8929612D2814}" dt="2018-12-12T05:42:40.826" v="178" actId="27636"/>
          <ac:spMkLst>
            <pc:docMk/>
            <pc:sldMk cId="3963199948" sldId="454"/>
            <ac:spMk id="5" creationId="{4CA23141-27B1-406E-A141-4E98B509648D}"/>
          </ac:spMkLst>
        </pc:spChg>
      </pc:sldChg>
      <pc:sldChg chg="del">
        <pc:chgData name="良那 紺野" userId="01bd762fefff1074" providerId="LiveId" clId="{CAAD942E-D5BD-4ABF-981F-8929612D2814}" dt="2018-12-12T07:10:59.663" v="932" actId="2696"/>
        <pc:sldMkLst>
          <pc:docMk/>
          <pc:sldMk cId="4011522599" sldId="456"/>
        </pc:sldMkLst>
      </pc:sldChg>
      <pc:sldChg chg="addSp delSp modSp ord">
        <pc:chgData name="良那 紺野" userId="01bd762fefff1074" providerId="LiveId" clId="{CAAD942E-D5BD-4ABF-981F-8929612D2814}" dt="2018-12-12T07:11:53.958" v="936"/>
        <pc:sldMkLst>
          <pc:docMk/>
          <pc:sldMk cId="1785248382" sldId="458"/>
        </pc:sldMkLst>
        <pc:spChg chg="add mod">
          <ac:chgData name="良那 紺野" userId="01bd762fefff1074" providerId="LiveId" clId="{CAAD942E-D5BD-4ABF-981F-8929612D2814}" dt="2018-12-12T06:50:01.318" v="757" actId="1076"/>
          <ac:spMkLst>
            <pc:docMk/>
            <pc:sldMk cId="1785248382" sldId="458"/>
            <ac:spMk id="2" creationId="{54CC569E-EF10-4FDE-9F3D-FD7C5FBA93BF}"/>
          </ac:spMkLst>
        </pc:spChg>
        <pc:spChg chg="mod">
          <ac:chgData name="良那 紺野" userId="01bd762fefff1074" providerId="LiveId" clId="{CAAD942E-D5BD-4ABF-981F-8929612D2814}" dt="2018-12-12T07:10:48.826" v="929"/>
          <ac:spMkLst>
            <pc:docMk/>
            <pc:sldMk cId="1785248382" sldId="458"/>
            <ac:spMk id="3" creationId="{00000000-0000-0000-0000-000000000000}"/>
          </ac:spMkLst>
        </pc:spChg>
        <pc:spChg chg="del mod">
          <ac:chgData name="良那 紺野" userId="01bd762fefff1074" providerId="LiveId" clId="{CAAD942E-D5BD-4ABF-981F-8929612D2814}" dt="2018-12-12T07:11:10.228" v="934" actId="478"/>
          <ac:spMkLst>
            <pc:docMk/>
            <pc:sldMk cId="1785248382" sldId="458"/>
            <ac:spMk id="13" creationId="{8182CD9D-5380-4E6A-990D-5B004BD17719}"/>
          </ac:spMkLst>
        </pc:spChg>
        <pc:spChg chg="mod">
          <ac:chgData name="良那 紺野" userId="01bd762fefff1074" providerId="LiveId" clId="{CAAD942E-D5BD-4ABF-981F-8929612D2814}" dt="2018-12-12T06:49:52.348" v="756" actId="14100"/>
          <ac:spMkLst>
            <pc:docMk/>
            <pc:sldMk cId="1785248382" sldId="458"/>
            <ac:spMk id="16" creationId="{8592A159-488D-4F96-A2AE-D015ED0EAA29}"/>
          </ac:spMkLst>
        </pc:spChg>
        <pc:spChg chg="del">
          <ac:chgData name="良那 紺野" userId="01bd762fefff1074" providerId="LiveId" clId="{CAAD942E-D5BD-4ABF-981F-8929612D2814}" dt="2018-12-12T06:46:41.664" v="712" actId="478"/>
          <ac:spMkLst>
            <pc:docMk/>
            <pc:sldMk cId="1785248382" sldId="458"/>
            <ac:spMk id="24" creationId="{C6719EB4-9F69-4BB1-A8C3-453C869CF4D4}"/>
          </ac:spMkLst>
        </pc:spChg>
        <pc:spChg chg="mod">
          <ac:chgData name="良那 紺野" userId="01bd762fefff1074" providerId="LiveId" clId="{CAAD942E-D5BD-4ABF-981F-8929612D2814}" dt="2018-12-12T06:50:12.567" v="758" actId="113"/>
          <ac:spMkLst>
            <pc:docMk/>
            <pc:sldMk cId="1785248382" sldId="458"/>
            <ac:spMk id="25" creationId="{9EA506E8-429B-4309-90A1-B13A14712896}"/>
          </ac:spMkLst>
        </pc:spChg>
        <pc:spChg chg="mod">
          <ac:chgData name="良那 紺野" userId="01bd762fefff1074" providerId="LiveId" clId="{CAAD942E-D5BD-4ABF-981F-8929612D2814}" dt="2018-12-12T06:50:17.553" v="759" actId="113"/>
          <ac:spMkLst>
            <pc:docMk/>
            <pc:sldMk cId="1785248382" sldId="458"/>
            <ac:spMk id="26" creationId="{EC69B036-B2F0-4C3D-BFCD-E26C10B7E2AE}"/>
          </ac:spMkLst>
        </pc:spChg>
        <pc:spChg chg="mod">
          <ac:chgData name="良那 紺野" userId="01bd762fefff1074" providerId="LiveId" clId="{CAAD942E-D5BD-4ABF-981F-8929612D2814}" dt="2018-12-12T06:49:39.830" v="754" actId="164"/>
          <ac:spMkLst>
            <pc:docMk/>
            <pc:sldMk cId="1785248382" sldId="458"/>
            <ac:spMk id="27" creationId="{8CED6BC5-11BA-4B18-9D27-037004CB82E3}"/>
          </ac:spMkLst>
        </pc:spChg>
        <pc:spChg chg="mod">
          <ac:chgData name="良那 紺野" userId="01bd762fefff1074" providerId="LiveId" clId="{CAAD942E-D5BD-4ABF-981F-8929612D2814}" dt="2018-12-12T06:49:39.830" v="754" actId="164"/>
          <ac:spMkLst>
            <pc:docMk/>
            <pc:sldMk cId="1785248382" sldId="458"/>
            <ac:spMk id="28" creationId="{349C8AA1-AA4A-47E4-B17F-A8ADEA657643}"/>
          </ac:spMkLst>
        </pc:spChg>
        <pc:grpChg chg="add mod">
          <ac:chgData name="良那 紺野" userId="01bd762fefff1074" providerId="LiveId" clId="{CAAD942E-D5BD-4ABF-981F-8929612D2814}" dt="2018-12-12T06:49:41.830" v="755" actId="1076"/>
          <ac:grpSpMkLst>
            <pc:docMk/>
            <pc:sldMk cId="1785248382" sldId="458"/>
            <ac:grpSpMk id="5" creationId="{D4E7743C-E62E-4818-ABED-ED58719A3CF0}"/>
          </ac:grpSpMkLst>
        </pc:grpChg>
      </pc:sldChg>
      <pc:sldChg chg="modSp">
        <pc:chgData name="良那 紺野" userId="01bd762fefff1074" providerId="LiveId" clId="{CAAD942E-D5BD-4ABF-981F-8929612D2814}" dt="2018-12-12T06:46:05.590" v="707" actId="113"/>
        <pc:sldMkLst>
          <pc:docMk/>
          <pc:sldMk cId="4263870404" sldId="459"/>
        </pc:sldMkLst>
        <pc:spChg chg="mod">
          <ac:chgData name="良那 紺野" userId="01bd762fefff1074" providerId="LiveId" clId="{CAAD942E-D5BD-4ABF-981F-8929612D2814}" dt="2018-12-12T06:46:01.995" v="706" actId="113"/>
          <ac:spMkLst>
            <pc:docMk/>
            <pc:sldMk cId="4263870404" sldId="459"/>
            <ac:spMk id="16" creationId="{B9E86FCD-8465-4E6E-BC73-727F804E3AEC}"/>
          </ac:spMkLst>
        </pc:spChg>
        <pc:spChg chg="mod">
          <ac:chgData name="良那 紺野" userId="01bd762fefff1074" providerId="LiveId" clId="{CAAD942E-D5BD-4ABF-981F-8929612D2814}" dt="2018-12-12T06:46:05.590" v="707" actId="113"/>
          <ac:spMkLst>
            <pc:docMk/>
            <pc:sldMk cId="4263870404" sldId="459"/>
            <ac:spMk id="17" creationId="{26268552-6C6F-47AA-BBEA-75929C244F00}"/>
          </ac:spMkLst>
        </pc:spChg>
      </pc:sldChg>
      <pc:sldChg chg="modSp">
        <pc:chgData name="良那 紺野" userId="01bd762fefff1074" providerId="LiveId" clId="{CAAD942E-D5BD-4ABF-981F-8929612D2814}" dt="2018-12-12T07:12:16.606" v="939" actId="2711"/>
        <pc:sldMkLst>
          <pc:docMk/>
          <pc:sldMk cId="137754493" sldId="460"/>
        </pc:sldMkLst>
        <pc:spChg chg="mod">
          <ac:chgData name="良那 紺野" userId="01bd762fefff1074" providerId="LiveId" clId="{CAAD942E-D5BD-4ABF-981F-8929612D2814}" dt="2018-12-12T05:44:21.975" v="193" actId="1076"/>
          <ac:spMkLst>
            <pc:docMk/>
            <pc:sldMk cId="137754493" sldId="460"/>
            <ac:spMk id="16" creationId="{3F8826CC-D802-45AB-B342-90ECAC3159B5}"/>
          </ac:spMkLst>
        </pc:spChg>
        <pc:graphicFrameChg chg="modGraphic">
          <ac:chgData name="良那 紺野" userId="01bd762fefff1074" providerId="LiveId" clId="{CAAD942E-D5BD-4ABF-981F-8929612D2814}" dt="2018-12-12T07:12:16.606" v="939" actId="2711"/>
          <ac:graphicFrameMkLst>
            <pc:docMk/>
            <pc:sldMk cId="137754493" sldId="460"/>
            <ac:graphicFrameMk id="13" creationId="{35633EB2-55BC-46BF-AD11-DAA8C68D7E5B}"/>
          </ac:graphicFrameMkLst>
        </pc:graphicFrameChg>
      </pc:sldChg>
      <pc:sldChg chg="addSp modSp">
        <pc:chgData name="良那 紺野" userId="01bd762fefff1074" providerId="LiveId" clId="{CAAD942E-D5BD-4ABF-981F-8929612D2814}" dt="2018-12-12T06:45:45.149" v="705" actId="1076"/>
        <pc:sldMkLst>
          <pc:docMk/>
          <pc:sldMk cId="419384600" sldId="461"/>
        </pc:sldMkLst>
        <pc:spChg chg="mod">
          <ac:chgData name="良那 紺野" userId="01bd762fefff1074" providerId="LiveId" clId="{CAAD942E-D5BD-4ABF-981F-8929612D2814}" dt="2018-12-12T06:43:00.859" v="663" actId="14100"/>
          <ac:spMkLst>
            <pc:docMk/>
            <pc:sldMk cId="419384600" sldId="461"/>
            <ac:spMk id="2" creationId="{DB1271CA-08C7-4A13-999B-1DB6C1F3AC43}"/>
          </ac:spMkLst>
        </pc:spChg>
        <pc:spChg chg="add mod">
          <ac:chgData name="良那 紺野" userId="01bd762fefff1074" providerId="LiveId" clId="{CAAD942E-D5BD-4ABF-981F-8929612D2814}" dt="2018-12-12T06:45:45.149" v="705" actId="1076"/>
          <ac:spMkLst>
            <pc:docMk/>
            <pc:sldMk cId="419384600" sldId="461"/>
            <ac:spMk id="3" creationId="{2A36B87C-BB79-4322-AFAD-C1C1FCE11285}"/>
          </ac:spMkLst>
        </pc:spChg>
        <pc:spChg chg="mod">
          <ac:chgData name="良那 紺野" userId="01bd762fefff1074" providerId="LiveId" clId="{CAAD942E-D5BD-4ABF-981F-8929612D2814}" dt="2018-12-12T05:44:55.919" v="196" actId="1076"/>
          <ac:spMkLst>
            <pc:docMk/>
            <pc:sldMk cId="419384600" sldId="461"/>
            <ac:spMk id="5" creationId="{CCFA5783-391E-4673-BBD4-3EF1604E4BC7}"/>
          </ac:spMkLst>
        </pc:spChg>
      </pc:sldChg>
      <pc:sldChg chg="del">
        <pc:chgData name="良那 紺野" userId="01bd762fefff1074" providerId="LiveId" clId="{CAAD942E-D5BD-4ABF-981F-8929612D2814}" dt="2018-12-12T05:05:33.650" v="0" actId="2696"/>
        <pc:sldMkLst>
          <pc:docMk/>
          <pc:sldMk cId="1500374657" sldId="468"/>
        </pc:sldMkLst>
      </pc:sldChg>
      <pc:sldChg chg="addSp delSp modSp del">
        <pc:chgData name="良那 紺野" userId="01bd762fefff1074" providerId="LiveId" clId="{CAAD942E-D5BD-4ABF-981F-8929612D2814}" dt="2018-12-12T06:53:17.900" v="787" actId="2696"/>
        <pc:sldMkLst>
          <pc:docMk/>
          <pc:sldMk cId="2050297369" sldId="469"/>
        </pc:sldMkLst>
        <pc:spChg chg="add del mod">
          <ac:chgData name="良那 紺野" userId="01bd762fefff1074" providerId="LiveId" clId="{CAAD942E-D5BD-4ABF-981F-8929612D2814}" dt="2018-12-12T05:46:20.769" v="205" actId="478"/>
          <ac:spMkLst>
            <pc:docMk/>
            <pc:sldMk cId="2050297369" sldId="469"/>
            <ac:spMk id="9" creationId="{79485572-1CA7-4D8F-A411-00E4360C693B}"/>
          </ac:spMkLst>
        </pc:spChg>
      </pc:sldChg>
      <pc:sldChg chg="addSp delSp modSp ord">
        <pc:chgData name="良那 紺野" userId="01bd762fefff1074" providerId="LiveId" clId="{CAAD942E-D5BD-4ABF-981F-8929612D2814}" dt="2018-12-12T08:10:05.990" v="977" actId="478"/>
        <pc:sldMkLst>
          <pc:docMk/>
          <pc:sldMk cId="91353329" sldId="470"/>
        </pc:sldMkLst>
        <pc:spChg chg="mod">
          <ac:chgData name="良那 紺野" userId="01bd762fefff1074" providerId="LiveId" clId="{CAAD942E-D5BD-4ABF-981F-8929612D2814}" dt="2018-12-12T06:52:59.060" v="786"/>
          <ac:spMkLst>
            <pc:docMk/>
            <pc:sldMk cId="91353329" sldId="470"/>
            <ac:spMk id="4" creationId="{47C7EA9C-1937-4608-B59E-26EC977A5381}"/>
          </ac:spMkLst>
        </pc:spChg>
        <pc:spChg chg="del">
          <ac:chgData name="良那 紺野" userId="01bd762fefff1074" providerId="LiveId" clId="{CAAD942E-D5BD-4ABF-981F-8929612D2814}" dt="2018-12-12T08:10:05.990" v="977" actId="478"/>
          <ac:spMkLst>
            <pc:docMk/>
            <pc:sldMk cId="91353329" sldId="470"/>
            <ac:spMk id="5" creationId="{9F06EB08-58A1-47BA-B70B-96BD68349F40}"/>
          </ac:spMkLst>
        </pc:spChg>
        <pc:spChg chg="add del mod">
          <ac:chgData name="良那 紺野" userId="01bd762fefff1074" providerId="LiveId" clId="{CAAD942E-D5BD-4ABF-981F-8929612D2814}" dt="2018-12-12T05:45:46.936" v="202" actId="478"/>
          <ac:spMkLst>
            <pc:docMk/>
            <pc:sldMk cId="91353329" sldId="470"/>
            <ac:spMk id="6" creationId="{CD4877DA-A363-495A-9C1E-31CFCFB44269}"/>
          </ac:spMkLst>
        </pc:spChg>
      </pc:sldChg>
      <pc:sldChg chg="addSp modSp">
        <pc:chgData name="良那 紺野" userId="01bd762fefff1074" providerId="LiveId" clId="{CAAD942E-D5BD-4ABF-981F-8929612D2814}" dt="2018-12-12T06:41:52.242" v="653" actId="14100"/>
        <pc:sldMkLst>
          <pc:docMk/>
          <pc:sldMk cId="2171142788" sldId="471"/>
        </pc:sldMkLst>
        <pc:spChg chg="mod">
          <ac:chgData name="良那 紺野" userId="01bd762fefff1074" providerId="LiveId" clId="{CAAD942E-D5BD-4ABF-981F-8929612D2814}" dt="2018-12-12T05:45:01.529" v="197" actId="1076"/>
          <ac:spMkLst>
            <pc:docMk/>
            <pc:sldMk cId="2171142788" sldId="471"/>
            <ac:spMk id="5" creationId="{CCFA5783-391E-4673-BBD4-3EF1604E4BC7}"/>
          </ac:spMkLst>
        </pc:spChg>
        <pc:spChg chg="mod">
          <ac:chgData name="良那 紺野" userId="01bd762fefff1074" providerId="LiveId" clId="{CAAD942E-D5BD-4ABF-981F-8929612D2814}" dt="2018-12-12T06:41:11.218" v="646" actId="164"/>
          <ac:spMkLst>
            <pc:docMk/>
            <pc:sldMk cId="2171142788" sldId="471"/>
            <ac:spMk id="8" creationId="{0B9F2516-F830-44EA-B1B9-05832984DDF5}"/>
          </ac:spMkLst>
        </pc:spChg>
        <pc:spChg chg="mod">
          <ac:chgData name="良那 紺野" userId="01bd762fefff1074" providerId="LiveId" clId="{CAAD942E-D5BD-4ABF-981F-8929612D2814}" dt="2018-12-12T06:41:11.218" v="646" actId="164"/>
          <ac:spMkLst>
            <pc:docMk/>
            <pc:sldMk cId="2171142788" sldId="471"/>
            <ac:spMk id="9" creationId="{D1193EF6-8270-4C51-91AB-E512460DF1F8}"/>
          </ac:spMkLst>
        </pc:spChg>
        <pc:spChg chg="mod">
          <ac:chgData name="良那 紺野" userId="01bd762fefff1074" providerId="LiveId" clId="{CAAD942E-D5BD-4ABF-981F-8929612D2814}" dt="2018-12-12T06:41:52.242" v="653" actId="14100"/>
          <ac:spMkLst>
            <pc:docMk/>
            <pc:sldMk cId="2171142788" sldId="471"/>
            <ac:spMk id="19" creationId="{02929C3F-C5B5-1E42-AD5B-1AFFB389E163}"/>
          </ac:spMkLst>
        </pc:spChg>
        <pc:grpChg chg="add mod">
          <ac:chgData name="良那 紺野" userId="01bd762fefff1074" providerId="LiveId" clId="{CAAD942E-D5BD-4ABF-981F-8929612D2814}" dt="2018-12-12T06:41:15.688" v="647" actId="1076"/>
          <ac:grpSpMkLst>
            <pc:docMk/>
            <pc:sldMk cId="2171142788" sldId="471"/>
            <ac:grpSpMk id="16" creationId="{AD07D137-4D4F-40BF-9B3D-ECA8AD94E3C0}"/>
          </ac:grpSpMkLst>
        </pc:grpChg>
        <pc:grpChg chg="mod">
          <ac:chgData name="良那 紺野" userId="01bd762fefff1074" providerId="LiveId" clId="{CAAD942E-D5BD-4ABF-981F-8929612D2814}" dt="2018-12-12T06:41:11.218" v="646" actId="164"/>
          <ac:grpSpMkLst>
            <pc:docMk/>
            <pc:sldMk cId="2171142788" sldId="471"/>
            <ac:grpSpMk id="17" creationId="{3B6DE856-3267-423C-A2B8-44E607CDE712}"/>
          </ac:grpSpMkLst>
        </pc:grpChg>
        <pc:cxnChg chg="mod">
          <ac:chgData name="良那 紺野" userId="01bd762fefff1074" providerId="LiveId" clId="{CAAD942E-D5BD-4ABF-981F-8929612D2814}" dt="2018-12-12T06:41:11.218" v="646" actId="164"/>
          <ac:cxnSpMkLst>
            <pc:docMk/>
            <pc:sldMk cId="2171142788" sldId="471"/>
            <ac:cxnSpMk id="2" creationId="{4D123CBD-9233-4FC9-9A26-A4A740F3E1DA}"/>
          </ac:cxnSpMkLst>
        </pc:cxnChg>
        <pc:cxnChg chg="mod">
          <ac:chgData name="良那 紺野" userId="01bd762fefff1074" providerId="LiveId" clId="{CAAD942E-D5BD-4ABF-981F-8929612D2814}" dt="2018-12-12T06:41:11.218" v="646" actId="164"/>
          <ac:cxnSpMkLst>
            <pc:docMk/>
            <pc:sldMk cId="2171142788" sldId="471"/>
            <ac:cxnSpMk id="10" creationId="{838CBC05-7CEB-49EC-B34D-C12E714176DB}"/>
          </ac:cxnSpMkLst>
        </pc:cxnChg>
      </pc:sldChg>
      <pc:sldChg chg="modSp">
        <pc:chgData name="良那 紺野" userId="01bd762fefff1074" providerId="LiveId" clId="{CAAD942E-D5BD-4ABF-981F-8929612D2814}" dt="2018-12-12T05:55:06.184" v="257" actId="1036"/>
        <pc:sldMkLst>
          <pc:docMk/>
          <pc:sldMk cId="109370274" sldId="472"/>
        </pc:sldMkLst>
        <pc:spChg chg="mod">
          <ac:chgData name="良那 紺野" userId="01bd762fefff1074" providerId="LiveId" clId="{CAAD942E-D5BD-4ABF-981F-8929612D2814}" dt="2018-12-12T05:55:06.184" v="257" actId="1036"/>
          <ac:spMkLst>
            <pc:docMk/>
            <pc:sldMk cId="109370274" sldId="472"/>
            <ac:spMk id="4" creationId="{4EAFA267-356F-45E3-A36F-4760BEA64663}"/>
          </ac:spMkLst>
        </pc:spChg>
        <pc:spChg chg="mod">
          <ac:chgData name="良那 紺野" userId="01bd762fefff1074" providerId="LiveId" clId="{CAAD942E-D5BD-4ABF-981F-8929612D2814}" dt="2018-12-12T05:43:53.652" v="191" actId="1076"/>
          <ac:spMkLst>
            <pc:docMk/>
            <pc:sldMk cId="109370274" sldId="472"/>
            <ac:spMk id="20" creationId="{2C789415-18D9-4774-BF49-4629B413E00A}"/>
          </ac:spMkLst>
        </pc:spChg>
      </pc:sldChg>
      <pc:sldChg chg="modSp">
        <pc:chgData name="良那 紺野" userId="01bd762fefff1074" providerId="LiveId" clId="{CAAD942E-D5BD-4ABF-981F-8929612D2814}" dt="2018-12-12T07:10:16.204" v="904"/>
        <pc:sldMkLst>
          <pc:docMk/>
          <pc:sldMk cId="4194650103" sldId="473"/>
        </pc:sldMkLst>
        <pc:spChg chg="mod">
          <ac:chgData name="良那 紺野" userId="01bd762fefff1074" providerId="LiveId" clId="{CAAD942E-D5BD-4ABF-981F-8929612D2814}" dt="2018-12-12T05:55:16.929" v="258" actId="1076"/>
          <ac:spMkLst>
            <pc:docMk/>
            <pc:sldMk cId="4194650103" sldId="473"/>
            <ac:spMk id="4" creationId="{4EAFA267-356F-45E3-A36F-4760BEA64663}"/>
          </ac:spMkLst>
        </pc:spChg>
        <pc:spChg chg="mod">
          <ac:chgData name="良那 紺野" userId="01bd762fefff1074" providerId="LiveId" clId="{CAAD942E-D5BD-4ABF-981F-8929612D2814}" dt="2018-12-12T07:10:16.204" v="904"/>
          <ac:spMkLst>
            <pc:docMk/>
            <pc:sldMk cId="4194650103" sldId="473"/>
            <ac:spMk id="5" creationId="{A137EEB2-0D5F-4430-9622-DBD412DFC4E5}"/>
          </ac:spMkLst>
        </pc:spChg>
        <pc:spChg chg="mod">
          <ac:chgData name="良那 紺野" userId="01bd762fefff1074" providerId="LiveId" clId="{CAAD942E-D5BD-4ABF-981F-8929612D2814}" dt="2018-12-12T05:44:06.313" v="192" actId="1076"/>
          <ac:spMkLst>
            <pc:docMk/>
            <pc:sldMk cId="4194650103" sldId="473"/>
            <ac:spMk id="20" creationId="{2C789415-18D9-4774-BF49-4629B413E00A}"/>
          </ac:spMkLst>
        </pc:spChg>
      </pc:sldChg>
      <pc:sldChg chg="addSp delSp modSp">
        <pc:chgData name="良那 紺野" userId="01bd762fefff1074" providerId="LiveId" clId="{CAAD942E-D5BD-4ABF-981F-8929612D2814}" dt="2018-12-12T07:04:31.452" v="854" actId="732"/>
        <pc:sldMkLst>
          <pc:docMk/>
          <pc:sldMk cId="2122980517" sldId="476"/>
        </pc:sldMkLst>
        <pc:spChg chg="mod">
          <ac:chgData name="良那 紺野" userId="01bd762fefff1074" providerId="LiveId" clId="{CAAD942E-D5BD-4ABF-981F-8929612D2814}" dt="2018-12-12T06:57:12.798" v="808"/>
          <ac:spMkLst>
            <pc:docMk/>
            <pc:sldMk cId="2122980517" sldId="476"/>
            <ac:spMk id="2" creationId="{6344B54B-EE29-47B4-94A7-7BEA142D8318}"/>
          </ac:spMkLst>
        </pc:spChg>
        <pc:spChg chg="add del mod">
          <ac:chgData name="良那 紺野" userId="01bd762fefff1074" providerId="LiveId" clId="{CAAD942E-D5BD-4ABF-981F-8929612D2814}" dt="2018-12-12T05:46:43.731" v="211" actId="478"/>
          <ac:spMkLst>
            <pc:docMk/>
            <pc:sldMk cId="2122980517" sldId="476"/>
            <ac:spMk id="4" creationId="{E62DC77D-7260-4D68-9977-532A3414E3BF}"/>
          </ac:spMkLst>
        </pc:spChg>
        <pc:spChg chg="del">
          <ac:chgData name="良那 紺野" userId="01bd762fefff1074" providerId="LiveId" clId="{CAAD942E-D5BD-4ABF-981F-8929612D2814}" dt="2018-12-12T06:57:18.436" v="809" actId="478"/>
          <ac:spMkLst>
            <pc:docMk/>
            <pc:sldMk cId="2122980517" sldId="476"/>
            <ac:spMk id="6" creationId="{4BF1F9D3-694E-4F6F-8053-F7D66A1EBCCB}"/>
          </ac:spMkLst>
        </pc:spChg>
        <pc:spChg chg="del mod">
          <ac:chgData name="良那 紺野" userId="01bd762fefff1074" providerId="LiveId" clId="{CAAD942E-D5BD-4ABF-981F-8929612D2814}" dt="2018-12-12T06:57:23.981" v="810" actId="478"/>
          <ac:spMkLst>
            <pc:docMk/>
            <pc:sldMk cId="2122980517" sldId="476"/>
            <ac:spMk id="8" creationId="{1EE24B23-0ABF-4B70-85A4-F549B9E50590}"/>
          </ac:spMkLst>
        </pc:spChg>
        <pc:spChg chg="ord">
          <ac:chgData name="良那 紺野" userId="01bd762fefff1074" providerId="LiveId" clId="{CAAD942E-D5BD-4ABF-981F-8929612D2814}" dt="2018-12-12T06:58:35.782" v="816" actId="166"/>
          <ac:spMkLst>
            <pc:docMk/>
            <pc:sldMk cId="2122980517" sldId="476"/>
            <ac:spMk id="11" creationId="{1E396F69-3565-4381-834B-D7725223F360}"/>
          </ac:spMkLst>
        </pc:spChg>
        <pc:spChg chg="mod ord">
          <ac:chgData name="良那 紺野" userId="01bd762fefff1074" providerId="LiveId" clId="{CAAD942E-D5BD-4ABF-981F-8929612D2814}" dt="2018-12-12T07:04:04.680" v="851" actId="14100"/>
          <ac:spMkLst>
            <pc:docMk/>
            <pc:sldMk cId="2122980517" sldId="476"/>
            <ac:spMk id="12" creationId="{80B16308-60A8-4056-AE60-A4F6E3C278F0}"/>
          </ac:spMkLst>
        </pc:spChg>
        <pc:spChg chg="add mod">
          <ac:chgData name="良那 紺野" userId="01bd762fefff1074" providerId="LiveId" clId="{CAAD942E-D5BD-4ABF-981F-8929612D2814}" dt="2018-12-12T06:57:55.286" v="812" actId="164"/>
          <ac:spMkLst>
            <pc:docMk/>
            <pc:sldMk cId="2122980517" sldId="476"/>
            <ac:spMk id="13" creationId="{1A1DB575-DD6E-4E35-9FCE-4493AD488B36}"/>
          </ac:spMkLst>
        </pc:spChg>
        <pc:spChg chg="add mod">
          <ac:chgData name="良那 紺野" userId="01bd762fefff1074" providerId="LiveId" clId="{CAAD942E-D5BD-4ABF-981F-8929612D2814}" dt="2018-12-12T06:58:17.042" v="815" actId="1076"/>
          <ac:spMkLst>
            <pc:docMk/>
            <pc:sldMk cId="2122980517" sldId="476"/>
            <ac:spMk id="14" creationId="{D71C6B96-CEC8-4891-8C5C-686B03B482ED}"/>
          </ac:spMkLst>
        </pc:spChg>
        <pc:grpChg chg="add mod">
          <ac:chgData name="良那 紺野" userId="01bd762fefff1074" providerId="LiveId" clId="{CAAD942E-D5BD-4ABF-981F-8929612D2814}" dt="2018-12-12T06:58:07.132" v="814" actId="1076"/>
          <ac:grpSpMkLst>
            <pc:docMk/>
            <pc:sldMk cId="2122980517" sldId="476"/>
            <ac:grpSpMk id="7" creationId="{5BD8A8B4-0AC7-419E-917E-75C9E302F2A7}"/>
          </ac:grpSpMkLst>
        </pc:grpChg>
        <pc:picChg chg="del">
          <ac:chgData name="良那 紺野" userId="01bd762fefff1074" providerId="LiveId" clId="{CAAD942E-D5BD-4ABF-981F-8929612D2814}" dt="2018-12-12T07:00:44.700" v="824" actId="478"/>
          <ac:picMkLst>
            <pc:docMk/>
            <pc:sldMk cId="2122980517" sldId="476"/>
            <ac:picMk id="5" creationId="{70C81EE5-8ED6-48AB-90F5-ECCAFEB79DA3}"/>
          </ac:picMkLst>
        </pc:picChg>
        <pc:picChg chg="del">
          <ac:chgData name="良那 紺野" userId="01bd762fefff1074" providerId="LiveId" clId="{CAAD942E-D5BD-4ABF-981F-8929612D2814}" dt="2018-12-12T07:01:45.171" v="834" actId="478"/>
          <ac:picMkLst>
            <pc:docMk/>
            <pc:sldMk cId="2122980517" sldId="476"/>
            <ac:picMk id="9" creationId="{01AA9759-C9D0-48EA-9263-8EED4ECE7398}"/>
          </ac:picMkLst>
        </pc:picChg>
        <pc:picChg chg="add mod ord modCrop">
          <ac:chgData name="良那 紺野" userId="01bd762fefff1074" providerId="LiveId" clId="{CAAD942E-D5BD-4ABF-981F-8929612D2814}" dt="2018-12-12T07:01:41.733" v="833" actId="208"/>
          <ac:picMkLst>
            <pc:docMk/>
            <pc:sldMk cId="2122980517" sldId="476"/>
            <ac:picMk id="15" creationId="{0C0C1C22-0665-4F79-B9B2-7A4048BE80B6}"/>
          </ac:picMkLst>
        </pc:picChg>
        <pc:picChg chg="add mod ord modCrop">
          <ac:chgData name="良那 紺野" userId="01bd762fefff1074" providerId="LiveId" clId="{CAAD942E-D5BD-4ABF-981F-8929612D2814}" dt="2018-12-12T07:04:31.452" v="854" actId="732"/>
          <ac:picMkLst>
            <pc:docMk/>
            <pc:sldMk cId="2122980517" sldId="476"/>
            <ac:picMk id="16" creationId="{90C60569-8275-44C0-B09E-DB8B1B2C1395}"/>
          </ac:picMkLst>
        </pc:picChg>
      </pc:sldChg>
      <pc:sldChg chg="addSp delSp modSp del">
        <pc:chgData name="良那 紺野" userId="01bd762fefff1074" providerId="LiveId" clId="{CAAD942E-D5BD-4ABF-981F-8929612D2814}" dt="2018-12-12T06:53:17.947" v="788" actId="2696"/>
        <pc:sldMkLst>
          <pc:docMk/>
          <pc:sldMk cId="85182546" sldId="477"/>
        </pc:sldMkLst>
        <pc:spChg chg="add del mod">
          <ac:chgData name="良那 紺野" userId="01bd762fefff1074" providerId="LiveId" clId="{CAAD942E-D5BD-4ABF-981F-8929612D2814}" dt="2018-12-12T05:46:27.646" v="207" actId="478"/>
          <ac:spMkLst>
            <pc:docMk/>
            <pc:sldMk cId="85182546" sldId="477"/>
            <ac:spMk id="4" creationId="{5AAB34D1-1EDC-432D-A56F-A183C9B45382}"/>
          </ac:spMkLst>
        </pc:spChg>
        <pc:spChg chg="mod">
          <ac:chgData name="良那 紺野" userId="01bd762fefff1074" providerId="LiveId" clId="{CAAD942E-D5BD-4ABF-981F-8929612D2814}" dt="2018-12-12T06:36:50.396" v="609" actId="2711"/>
          <ac:spMkLst>
            <pc:docMk/>
            <pc:sldMk cId="85182546" sldId="477"/>
            <ac:spMk id="8" creationId="{DA3264CB-A4B1-4245-943D-A5BF5F87A920}"/>
          </ac:spMkLst>
        </pc:spChg>
      </pc:sldChg>
      <pc:sldChg chg="addSp delSp modSp">
        <pc:chgData name="良那 紺野" userId="01bd762fefff1074" providerId="LiveId" clId="{CAAD942E-D5BD-4ABF-981F-8929612D2814}" dt="2018-12-12T06:37:22.620" v="612" actId="2711"/>
        <pc:sldMkLst>
          <pc:docMk/>
          <pc:sldMk cId="1815123140" sldId="478"/>
        </pc:sldMkLst>
        <pc:spChg chg="mod">
          <ac:chgData name="良那 紺野" userId="01bd762fefff1074" providerId="LiveId" clId="{CAAD942E-D5BD-4ABF-981F-8929612D2814}" dt="2018-12-12T06:37:16.259" v="611" actId="2711"/>
          <ac:spMkLst>
            <pc:docMk/>
            <pc:sldMk cId="1815123140" sldId="478"/>
            <ac:spMk id="5" creationId="{AF792E46-29B3-4671-996B-159D3AECE530}"/>
          </ac:spMkLst>
        </pc:spChg>
        <pc:spChg chg="mod">
          <ac:chgData name="良那 紺野" userId="01bd762fefff1074" providerId="LiveId" clId="{CAAD942E-D5BD-4ABF-981F-8929612D2814}" dt="2018-12-12T06:37:22.620" v="612" actId="2711"/>
          <ac:spMkLst>
            <pc:docMk/>
            <pc:sldMk cId="1815123140" sldId="478"/>
            <ac:spMk id="8" creationId="{A4E56CE2-8029-46D5-83BC-CC8CD7A785B3}"/>
          </ac:spMkLst>
        </pc:spChg>
        <pc:spChg chg="add del mod">
          <ac:chgData name="良那 紺野" userId="01bd762fefff1074" providerId="LiveId" clId="{CAAD942E-D5BD-4ABF-981F-8929612D2814}" dt="2018-12-12T05:46:50.561" v="213" actId="478"/>
          <ac:spMkLst>
            <pc:docMk/>
            <pc:sldMk cId="1815123140" sldId="478"/>
            <ac:spMk id="10" creationId="{DC7B0B57-3F6E-47F4-AECF-F15581B66C57}"/>
          </ac:spMkLst>
        </pc:spChg>
        <pc:spChg chg="mod">
          <ac:chgData name="良那 紺野" userId="01bd762fefff1074" providerId="LiveId" clId="{CAAD942E-D5BD-4ABF-981F-8929612D2814}" dt="2018-12-12T05:20:04.942" v="4" actId="1076"/>
          <ac:spMkLst>
            <pc:docMk/>
            <pc:sldMk cId="1815123140" sldId="478"/>
            <ac:spMk id="11" creationId="{1A73A8A4-23F4-4BBB-8BFC-2811CE6436F6}"/>
          </ac:spMkLst>
        </pc:spChg>
        <pc:spChg chg="del mod">
          <ac:chgData name="良那 紺野" userId="01bd762fefff1074" providerId="LiveId" clId="{CAAD942E-D5BD-4ABF-981F-8929612D2814}" dt="2018-12-12T05:20:01.049" v="3" actId="478"/>
          <ac:spMkLst>
            <pc:docMk/>
            <pc:sldMk cId="1815123140" sldId="478"/>
            <ac:spMk id="12" creationId="{C631AEAE-715B-469D-83A0-7DD65BFA65DE}"/>
          </ac:spMkLst>
        </pc:spChg>
        <pc:grpChg chg="mod">
          <ac:chgData name="良那 紺野" userId="01bd762fefff1074" providerId="LiveId" clId="{CAAD942E-D5BD-4ABF-981F-8929612D2814}" dt="2018-12-12T05:20:57.656" v="10" actId="1076"/>
          <ac:grpSpMkLst>
            <pc:docMk/>
            <pc:sldMk cId="1815123140" sldId="478"/>
            <ac:grpSpMk id="9" creationId="{AA38D1ED-8A9A-47F8-B0F2-2E6F1E79F728}"/>
          </ac:grpSpMkLst>
        </pc:grpChg>
      </pc:sldChg>
      <pc:sldChg chg="addSp delSp modSp">
        <pc:chgData name="良那 紺野" userId="01bd762fefff1074" providerId="LiveId" clId="{CAAD942E-D5BD-4ABF-981F-8929612D2814}" dt="2018-12-12T05:46:57.430" v="215" actId="478"/>
        <pc:sldMkLst>
          <pc:docMk/>
          <pc:sldMk cId="614429013" sldId="480"/>
        </pc:sldMkLst>
        <pc:spChg chg="add del mod">
          <ac:chgData name="良那 紺野" userId="01bd762fefff1074" providerId="LiveId" clId="{CAAD942E-D5BD-4ABF-981F-8929612D2814}" dt="2018-12-12T05:46:57.430" v="215" actId="478"/>
          <ac:spMkLst>
            <pc:docMk/>
            <pc:sldMk cId="614429013" sldId="480"/>
            <ac:spMk id="4" creationId="{49010252-BADF-4FA8-A4B7-67C13AD14A7D}"/>
          </ac:spMkLst>
        </pc:spChg>
      </pc:sldChg>
      <pc:sldChg chg="addSp delSp modSp">
        <pc:chgData name="良那 紺野" userId="01bd762fefff1074" providerId="LiveId" clId="{CAAD942E-D5BD-4ABF-981F-8929612D2814}" dt="2018-12-12T05:47:05.291" v="217" actId="478"/>
        <pc:sldMkLst>
          <pc:docMk/>
          <pc:sldMk cId="2393089301" sldId="481"/>
        </pc:sldMkLst>
        <pc:spChg chg="add del mod">
          <ac:chgData name="良那 紺野" userId="01bd762fefff1074" providerId="LiveId" clId="{CAAD942E-D5BD-4ABF-981F-8929612D2814}" dt="2018-12-12T05:47:05.291" v="217" actId="478"/>
          <ac:spMkLst>
            <pc:docMk/>
            <pc:sldMk cId="2393089301" sldId="481"/>
            <ac:spMk id="4" creationId="{50A00B3D-15D2-4C72-91DB-EEAF25BD3A60}"/>
          </ac:spMkLst>
        </pc:spChg>
      </pc:sldChg>
      <pc:sldChg chg="addSp delSp modSp ord">
        <pc:chgData name="良那 紺野" userId="01bd762fefff1074" providerId="LiveId" clId="{CAAD942E-D5BD-4ABF-981F-8929612D2814}" dt="2018-12-12T06:53:26.832" v="791"/>
        <pc:sldMkLst>
          <pc:docMk/>
          <pc:sldMk cId="1741617212" sldId="482"/>
        </pc:sldMkLst>
        <pc:spChg chg="mod">
          <ac:chgData name="良那 紺野" userId="01bd762fefff1074" providerId="LiveId" clId="{CAAD942E-D5BD-4ABF-981F-8929612D2814}" dt="2018-12-12T05:45:20.387" v="199" actId="14100"/>
          <ac:spMkLst>
            <pc:docMk/>
            <pc:sldMk cId="1741617212" sldId="482"/>
            <ac:spMk id="2" creationId="{6344B54B-EE29-47B4-94A7-7BEA142D8318}"/>
          </ac:spMkLst>
        </pc:spChg>
        <pc:spChg chg="mod">
          <ac:chgData name="良那 紺野" userId="01bd762fefff1074" providerId="LiveId" clId="{CAAD942E-D5BD-4ABF-981F-8929612D2814}" dt="2018-12-12T06:40:46.056" v="645" actId="20577"/>
          <ac:spMkLst>
            <pc:docMk/>
            <pc:sldMk cId="1741617212" sldId="482"/>
            <ac:spMk id="4" creationId="{EC363649-6596-49E5-886E-DFA13E56DD35}"/>
          </ac:spMkLst>
        </pc:spChg>
        <pc:spChg chg="add del mod">
          <ac:chgData name="良那 紺野" userId="01bd762fefff1074" providerId="LiveId" clId="{CAAD942E-D5BD-4ABF-981F-8929612D2814}" dt="2018-12-12T05:45:51.171" v="203" actId="478"/>
          <ac:spMkLst>
            <pc:docMk/>
            <pc:sldMk cId="1741617212" sldId="482"/>
            <ac:spMk id="5" creationId="{6E064607-DED6-49C2-8AD2-463296CC1C3F}"/>
          </ac:spMkLst>
        </pc:spChg>
      </pc:sldChg>
      <pc:sldChg chg="addSp delSp modSp">
        <pc:chgData name="良那 紺野" userId="01bd762fefff1074" providerId="LiveId" clId="{CAAD942E-D5BD-4ABF-981F-8929612D2814}" dt="2018-12-12T05:57:51.441" v="273" actId="1076"/>
        <pc:sldMkLst>
          <pc:docMk/>
          <pc:sldMk cId="2913738405" sldId="484"/>
        </pc:sldMkLst>
        <pc:spChg chg="mod">
          <ac:chgData name="良那 紺野" userId="01bd762fefff1074" providerId="LiveId" clId="{CAAD942E-D5BD-4ABF-981F-8929612D2814}" dt="2018-12-12T05:45:08.604" v="198" actId="1076"/>
          <ac:spMkLst>
            <pc:docMk/>
            <pc:sldMk cId="2913738405" sldId="484"/>
            <ac:spMk id="5" creationId="{CCFA5783-391E-4673-BBD4-3EF1604E4BC7}"/>
          </ac:spMkLst>
        </pc:spChg>
        <pc:spChg chg="mod">
          <ac:chgData name="良那 紺野" userId="01bd762fefff1074" providerId="LiveId" clId="{CAAD942E-D5BD-4ABF-981F-8929612D2814}" dt="2018-12-12T05:27:55.694" v="90" actId="164"/>
          <ac:spMkLst>
            <pc:docMk/>
            <pc:sldMk cId="2913738405" sldId="484"/>
            <ac:spMk id="6" creationId="{86F4B88F-FEED-5846-B1E4-CA1F5F70B3AF}"/>
          </ac:spMkLst>
        </pc:spChg>
        <pc:spChg chg="mod">
          <ac:chgData name="良那 紺野" userId="01bd762fefff1074" providerId="LiveId" clId="{CAAD942E-D5BD-4ABF-981F-8929612D2814}" dt="2018-12-12T05:27:55.694" v="90" actId="164"/>
          <ac:spMkLst>
            <pc:docMk/>
            <pc:sldMk cId="2913738405" sldId="484"/>
            <ac:spMk id="7" creationId="{B2B38803-ADE5-F348-8E3B-F8435F77C24D}"/>
          </ac:spMkLst>
        </pc:spChg>
        <pc:spChg chg="mod">
          <ac:chgData name="良那 紺野" userId="01bd762fefff1074" providerId="LiveId" clId="{CAAD942E-D5BD-4ABF-981F-8929612D2814}" dt="2018-12-12T05:27:33.128" v="87" actId="164"/>
          <ac:spMkLst>
            <pc:docMk/>
            <pc:sldMk cId="2913738405" sldId="484"/>
            <ac:spMk id="8" creationId="{7C28B652-214D-954E-B375-68C06E48B12C}"/>
          </ac:spMkLst>
        </pc:spChg>
        <pc:spChg chg="mod">
          <ac:chgData name="良那 紺野" userId="01bd762fefff1074" providerId="LiveId" clId="{CAAD942E-D5BD-4ABF-981F-8929612D2814}" dt="2018-12-12T05:27:55.694" v="90" actId="164"/>
          <ac:spMkLst>
            <pc:docMk/>
            <pc:sldMk cId="2913738405" sldId="484"/>
            <ac:spMk id="9" creationId="{4AE4A13C-73D8-A64B-A404-2F6208A19703}"/>
          </ac:spMkLst>
        </pc:spChg>
        <pc:spChg chg="mod">
          <ac:chgData name="良那 紺野" userId="01bd762fefff1074" providerId="LiveId" clId="{CAAD942E-D5BD-4ABF-981F-8929612D2814}" dt="2018-12-12T05:27:55.694" v="90" actId="164"/>
          <ac:spMkLst>
            <pc:docMk/>
            <pc:sldMk cId="2913738405" sldId="484"/>
            <ac:spMk id="10" creationId="{50CA6836-7401-3843-A862-295FEC409CAD}"/>
          </ac:spMkLst>
        </pc:spChg>
        <pc:spChg chg="mod">
          <ac:chgData name="良那 紺野" userId="01bd762fefff1074" providerId="LiveId" clId="{CAAD942E-D5BD-4ABF-981F-8929612D2814}" dt="2018-12-12T05:27:33.128" v="87" actId="164"/>
          <ac:spMkLst>
            <pc:docMk/>
            <pc:sldMk cId="2913738405" sldId="484"/>
            <ac:spMk id="11" creationId="{7DEA34CD-25A4-AC48-B83A-4BDE2A33EEF9}"/>
          </ac:spMkLst>
        </pc:spChg>
        <pc:spChg chg="add mod">
          <ac:chgData name="良那 紺野" userId="01bd762fefff1074" providerId="LiveId" clId="{CAAD942E-D5BD-4ABF-981F-8929612D2814}" dt="2018-12-12T05:57:51.441" v="273" actId="1076"/>
          <ac:spMkLst>
            <pc:docMk/>
            <pc:sldMk cId="2913738405" sldId="484"/>
            <ac:spMk id="43" creationId="{2E6C2918-B8B4-460C-A9B5-D10BBB0EEC43}"/>
          </ac:spMkLst>
        </pc:spChg>
        <pc:spChg chg="mod">
          <ac:chgData name="良那 紺野" userId="01bd762fefff1074" providerId="LiveId" clId="{CAAD942E-D5BD-4ABF-981F-8929612D2814}" dt="2018-12-12T05:30:58.238" v="104" actId="14100"/>
          <ac:spMkLst>
            <pc:docMk/>
            <pc:sldMk cId="2913738405" sldId="484"/>
            <ac:spMk id="48" creationId="{BF924DB9-FEF3-4060-A775-E9CBFEDC64EC}"/>
          </ac:spMkLst>
        </pc:spChg>
        <pc:grpChg chg="add mod">
          <ac:chgData name="良那 紺野" userId="01bd762fefff1074" providerId="LiveId" clId="{CAAD942E-D5BD-4ABF-981F-8929612D2814}" dt="2018-12-12T05:27:55.694" v="90" actId="164"/>
          <ac:grpSpMkLst>
            <pc:docMk/>
            <pc:sldMk cId="2913738405" sldId="484"/>
            <ac:grpSpMk id="39" creationId="{46A9DB95-6BDF-4505-BC7B-76B43C8FB2A1}"/>
          </ac:grpSpMkLst>
        </pc:grpChg>
        <pc:grpChg chg="add mod">
          <ac:chgData name="良那 紺野" userId="01bd762fefff1074" providerId="LiveId" clId="{CAAD942E-D5BD-4ABF-981F-8929612D2814}" dt="2018-12-12T05:27:55.694" v="90" actId="164"/>
          <ac:grpSpMkLst>
            <pc:docMk/>
            <pc:sldMk cId="2913738405" sldId="484"/>
            <ac:grpSpMk id="40" creationId="{79CDE3A7-1C6A-4391-913A-59D20152E347}"/>
          </ac:grpSpMkLst>
        </pc:grpChg>
        <pc:grpChg chg="add mod">
          <ac:chgData name="良那 紺野" userId="01bd762fefff1074" providerId="LiveId" clId="{CAAD942E-D5BD-4ABF-981F-8929612D2814}" dt="2018-12-12T05:28:02.492" v="91" actId="14100"/>
          <ac:grpSpMkLst>
            <pc:docMk/>
            <pc:sldMk cId="2913738405" sldId="484"/>
            <ac:grpSpMk id="42" creationId="{137BA9A1-3E49-41CB-8D80-8F9AF1E3A719}"/>
          </ac:grpSpMkLst>
        </pc:grpChg>
        <pc:cxnChg chg="mod">
          <ac:chgData name="良那 紺野" userId="01bd762fefff1074" providerId="LiveId" clId="{CAAD942E-D5BD-4ABF-981F-8929612D2814}" dt="2018-12-12T05:27:55.694" v="90" actId="164"/>
          <ac:cxnSpMkLst>
            <pc:docMk/>
            <pc:sldMk cId="2913738405" sldId="484"/>
            <ac:cxnSpMk id="17" creationId="{F1013B36-6377-CE4A-A3E2-FFC37C204663}"/>
          </ac:cxnSpMkLst>
        </pc:cxnChg>
        <pc:cxnChg chg="mod">
          <ac:chgData name="良那 紺野" userId="01bd762fefff1074" providerId="LiveId" clId="{CAAD942E-D5BD-4ABF-981F-8929612D2814}" dt="2018-12-12T05:27:55.694" v="90" actId="164"/>
          <ac:cxnSpMkLst>
            <pc:docMk/>
            <pc:sldMk cId="2913738405" sldId="484"/>
            <ac:cxnSpMk id="19" creationId="{BB4B92C9-0752-694E-A447-6AEA3551C665}"/>
          </ac:cxnSpMkLst>
        </pc:cxnChg>
        <pc:cxnChg chg="mod">
          <ac:chgData name="良那 紺野" userId="01bd762fefff1074" providerId="LiveId" clId="{CAAD942E-D5BD-4ABF-981F-8929612D2814}" dt="2018-12-12T05:27:55.694" v="90" actId="164"/>
          <ac:cxnSpMkLst>
            <pc:docMk/>
            <pc:sldMk cId="2913738405" sldId="484"/>
            <ac:cxnSpMk id="21" creationId="{3542ECB3-CD84-6542-AEEB-C108688425DF}"/>
          </ac:cxnSpMkLst>
        </pc:cxnChg>
        <pc:cxnChg chg="mod">
          <ac:chgData name="良那 紺野" userId="01bd762fefff1074" providerId="LiveId" clId="{CAAD942E-D5BD-4ABF-981F-8929612D2814}" dt="2018-12-12T05:27:55.694" v="90" actId="164"/>
          <ac:cxnSpMkLst>
            <pc:docMk/>
            <pc:sldMk cId="2913738405" sldId="484"/>
            <ac:cxnSpMk id="23" creationId="{08C4058F-12B7-4B4C-AD28-4AC6FE200527}"/>
          </ac:cxnSpMkLst>
        </pc:cxnChg>
        <pc:cxnChg chg="del">
          <ac:chgData name="良那 紺野" userId="01bd762fefff1074" providerId="LiveId" clId="{CAAD942E-D5BD-4ABF-981F-8929612D2814}" dt="2018-12-12T05:23:02.954" v="27" actId="478"/>
          <ac:cxnSpMkLst>
            <pc:docMk/>
            <pc:sldMk cId="2913738405" sldId="484"/>
            <ac:cxnSpMk id="26" creationId="{4999EDA7-410B-44E2-94D6-04E25A39AF57}"/>
          </ac:cxnSpMkLst>
        </pc:cxnChg>
        <pc:cxnChg chg="del">
          <ac:chgData name="良那 紺野" userId="01bd762fefff1074" providerId="LiveId" clId="{CAAD942E-D5BD-4ABF-981F-8929612D2814}" dt="2018-12-12T05:23:06.134" v="28" actId="478"/>
          <ac:cxnSpMkLst>
            <pc:docMk/>
            <pc:sldMk cId="2913738405" sldId="484"/>
            <ac:cxnSpMk id="27" creationId="{F410F1AF-E121-42A4-9268-32972D5D9854}"/>
          </ac:cxnSpMkLst>
        </pc:cxnChg>
        <pc:cxnChg chg="del">
          <ac:chgData name="良那 紺野" userId="01bd762fefff1074" providerId="LiveId" clId="{CAAD942E-D5BD-4ABF-981F-8929612D2814}" dt="2018-12-12T05:23:09.025" v="29" actId="478"/>
          <ac:cxnSpMkLst>
            <pc:docMk/>
            <pc:sldMk cId="2913738405" sldId="484"/>
            <ac:cxnSpMk id="34" creationId="{32465716-8960-472B-AAEC-A981591854C9}"/>
          </ac:cxnSpMkLst>
        </pc:cxnChg>
        <pc:cxnChg chg="mod">
          <ac:chgData name="良那 紺野" userId="01bd762fefff1074" providerId="LiveId" clId="{CAAD942E-D5BD-4ABF-981F-8929612D2814}" dt="2018-12-12T05:27:17.732" v="84" actId="164"/>
          <ac:cxnSpMkLst>
            <pc:docMk/>
            <pc:sldMk cId="2913738405" sldId="484"/>
            <ac:cxnSpMk id="35" creationId="{6DADBFD3-89CF-4D7B-B024-7B04A2C97647}"/>
          </ac:cxnSpMkLst>
        </pc:cxnChg>
        <pc:cxnChg chg="del">
          <ac:chgData name="良那 紺野" userId="01bd762fefff1074" providerId="LiveId" clId="{CAAD942E-D5BD-4ABF-981F-8929612D2814}" dt="2018-12-12T05:26:54.505" v="82" actId="478"/>
          <ac:cxnSpMkLst>
            <pc:docMk/>
            <pc:sldMk cId="2913738405" sldId="484"/>
            <ac:cxnSpMk id="38" creationId="{8309C4A9-D46D-9446-AA00-0088EC179DD4}"/>
          </ac:cxnSpMkLst>
        </pc:cxnChg>
        <pc:cxnChg chg="mod">
          <ac:chgData name="良那 紺野" userId="01bd762fefff1074" providerId="LiveId" clId="{CAAD942E-D5BD-4ABF-981F-8929612D2814}" dt="2018-12-12T05:27:17.732" v="84" actId="164"/>
          <ac:cxnSpMkLst>
            <pc:docMk/>
            <pc:sldMk cId="2913738405" sldId="484"/>
            <ac:cxnSpMk id="41" creationId="{9004BE74-B124-4603-BE73-ECBDED43D3EA}"/>
          </ac:cxnSpMkLst>
        </pc:cxnChg>
        <pc:cxnChg chg="mod">
          <ac:chgData name="良那 紺野" userId="01bd762fefff1074" providerId="LiveId" clId="{CAAD942E-D5BD-4ABF-981F-8929612D2814}" dt="2018-12-12T05:27:17.732" v="84" actId="164"/>
          <ac:cxnSpMkLst>
            <pc:docMk/>
            <pc:sldMk cId="2913738405" sldId="484"/>
            <ac:cxnSpMk id="44" creationId="{6F0B5148-F8B1-402B-958A-BC3B6B10BEFA}"/>
          </ac:cxnSpMkLst>
        </pc:cxnChg>
        <pc:cxnChg chg="mod">
          <ac:chgData name="良那 紺野" userId="01bd762fefff1074" providerId="LiveId" clId="{CAAD942E-D5BD-4ABF-981F-8929612D2814}" dt="2018-12-12T05:27:33.128" v="87" actId="164"/>
          <ac:cxnSpMkLst>
            <pc:docMk/>
            <pc:sldMk cId="2913738405" sldId="484"/>
            <ac:cxnSpMk id="50" creationId="{D82F7200-953E-418B-9638-F54731320F8C}"/>
          </ac:cxnSpMkLst>
        </pc:cxnChg>
      </pc:sldChg>
      <pc:sldChg chg="addSp delSp modSp add del">
        <pc:chgData name="良那 紺野" userId="01bd762fefff1074" providerId="LiveId" clId="{CAAD942E-D5BD-4ABF-981F-8929612D2814}" dt="2018-12-12T05:54:21.298" v="252" actId="478"/>
        <pc:sldMkLst>
          <pc:docMk/>
          <pc:sldMk cId="2100602128" sldId="487"/>
        </pc:sldMkLst>
        <pc:spChg chg="add del mod">
          <ac:chgData name="良那 紺野" userId="01bd762fefff1074" providerId="LiveId" clId="{CAAD942E-D5BD-4ABF-981F-8929612D2814}" dt="2018-12-12T05:54:21.298" v="252" actId="478"/>
          <ac:spMkLst>
            <pc:docMk/>
            <pc:sldMk cId="2100602128" sldId="487"/>
            <ac:spMk id="2" creationId="{F73FC767-9153-4EE5-BA21-B299BF70D671}"/>
          </ac:spMkLst>
        </pc:spChg>
        <pc:spChg chg="add del mod">
          <ac:chgData name="良那 紺野" userId="01bd762fefff1074" providerId="LiveId" clId="{CAAD942E-D5BD-4ABF-981F-8929612D2814}" dt="2018-12-12T05:54:17.125" v="251" actId="478"/>
          <ac:spMkLst>
            <pc:docMk/>
            <pc:sldMk cId="2100602128" sldId="487"/>
            <ac:spMk id="3" creationId="{16D9CE98-7DE0-434A-8333-34AC464C1006}"/>
          </ac:spMkLst>
        </pc:spChg>
      </pc:sldChg>
      <pc:sldChg chg="addSp delSp modSp del ord">
        <pc:chgData name="良那 紺野" userId="01bd762fefff1074" providerId="LiveId" clId="{CAAD942E-D5BD-4ABF-981F-8929612D2814}" dt="2018-12-12T06:56:46.298" v="801" actId="2696"/>
        <pc:sldMkLst>
          <pc:docMk/>
          <pc:sldMk cId="3439407388" sldId="488"/>
        </pc:sldMkLst>
        <pc:spChg chg="mod">
          <ac:chgData name="良那 紺野" userId="01bd762fefff1074" providerId="LiveId" clId="{CAAD942E-D5BD-4ABF-981F-8929612D2814}" dt="2018-12-12T06:55:52.057" v="800" actId="20577"/>
          <ac:spMkLst>
            <pc:docMk/>
            <pc:sldMk cId="3439407388" sldId="488"/>
            <ac:spMk id="2" creationId="{6344B54B-EE29-47B4-94A7-7BEA142D8318}"/>
          </ac:spMkLst>
        </pc:spChg>
        <pc:spChg chg="mod">
          <ac:chgData name="良那 紺野" userId="01bd762fefff1074" providerId="LiveId" clId="{CAAD942E-D5BD-4ABF-981F-8929612D2814}" dt="2018-12-12T06:37:50.240" v="614" actId="2711"/>
          <ac:spMkLst>
            <pc:docMk/>
            <pc:sldMk cId="3439407388" sldId="488"/>
            <ac:spMk id="4" creationId="{9E60B7D6-A3A7-45EF-AB2B-D81F873F5558}"/>
          </ac:spMkLst>
        </pc:spChg>
        <pc:spChg chg="mod">
          <ac:chgData name="良那 紺野" userId="01bd762fefff1074" providerId="LiveId" clId="{CAAD942E-D5BD-4ABF-981F-8929612D2814}" dt="2018-12-12T06:38:00.632" v="615" actId="2711"/>
          <ac:spMkLst>
            <pc:docMk/>
            <pc:sldMk cId="3439407388" sldId="488"/>
            <ac:spMk id="5" creationId="{5A31088C-40C0-4A39-8BE9-B7FD0D4C1BBC}"/>
          </ac:spMkLst>
        </pc:spChg>
        <pc:spChg chg="mod">
          <ac:chgData name="良那 紺野" userId="01bd762fefff1074" providerId="LiveId" clId="{CAAD942E-D5BD-4ABF-981F-8929612D2814}" dt="2018-12-12T06:38:22.576" v="617" actId="2711"/>
          <ac:spMkLst>
            <pc:docMk/>
            <pc:sldMk cId="3439407388" sldId="488"/>
            <ac:spMk id="6" creationId="{2E5C029E-55A7-4F50-8C77-8C11404E22CD}"/>
          </ac:spMkLst>
        </pc:spChg>
        <pc:spChg chg="mod">
          <ac:chgData name="良那 紺野" userId="01bd762fefff1074" providerId="LiveId" clId="{CAAD942E-D5BD-4ABF-981F-8929612D2814}" dt="2018-12-12T06:38:31.174" v="618" actId="2711"/>
          <ac:spMkLst>
            <pc:docMk/>
            <pc:sldMk cId="3439407388" sldId="488"/>
            <ac:spMk id="7" creationId="{A5FA67F3-605C-4CA8-8E76-5AA7AA9976B7}"/>
          </ac:spMkLst>
        </pc:spChg>
        <pc:spChg chg="add del mod">
          <ac:chgData name="良那 紺野" userId="01bd762fefff1074" providerId="LiveId" clId="{CAAD942E-D5BD-4ABF-981F-8929612D2814}" dt="2018-12-12T05:46:36.352" v="209" actId="478"/>
          <ac:spMkLst>
            <pc:docMk/>
            <pc:sldMk cId="3439407388" sldId="488"/>
            <ac:spMk id="9" creationId="{6301246B-A6F1-48B7-B229-8DACFC9F0B4A}"/>
          </ac:spMkLst>
        </pc:spChg>
        <pc:spChg chg="mod">
          <ac:chgData name="良那 紺野" userId="01bd762fefff1074" providerId="LiveId" clId="{CAAD942E-D5BD-4ABF-981F-8929612D2814}" dt="2018-12-12T06:39:07.730" v="622" actId="164"/>
          <ac:spMkLst>
            <pc:docMk/>
            <pc:sldMk cId="3439407388" sldId="488"/>
            <ac:spMk id="17" creationId="{86A7FDDA-961E-4233-96FB-8B170182E846}"/>
          </ac:spMkLst>
        </pc:spChg>
        <pc:spChg chg="mod">
          <ac:chgData name="良那 紺野" userId="01bd762fefff1074" providerId="LiveId" clId="{CAAD942E-D5BD-4ABF-981F-8929612D2814}" dt="2018-12-12T06:39:07.730" v="622" actId="164"/>
          <ac:spMkLst>
            <pc:docMk/>
            <pc:sldMk cId="3439407388" sldId="488"/>
            <ac:spMk id="18" creationId="{61195835-1711-41F8-B1F1-956D2DB452AC}"/>
          </ac:spMkLst>
        </pc:spChg>
        <pc:spChg chg="mod">
          <ac:chgData name="良那 紺野" userId="01bd762fefff1074" providerId="LiveId" clId="{CAAD942E-D5BD-4ABF-981F-8929612D2814}" dt="2018-12-12T06:38:51.037" v="621" actId="14100"/>
          <ac:spMkLst>
            <pc:docMk/>
            <pc:sldMk cId="3439407388" sldId="488"/>
            <ac:spMk id="19" creationId="{C160BADD-97D2-4B8A-B191-386CC416E4FF}"/>
          </ac:spMkLst>
        </pc:spChg>
        <pc:grpChg chg="add mod">
          <ac:chgData name="良那 紺野" userId="01bd762fefff1074" providerId="LiveId" clId="{CAAD942E-D5BD-4ABF-981F-8929612D2814}" dt="2018-12-12T06:39:12.716" v="623" actId="1076"/>
          <ac:grpSpMkLst>
            <pc:docMk/>
            <pc:sldMk cId="3439407388" sldId="488"/>
            <ac:grpSpMk id="10" creationId="{12D824C0-1264-4A5A-9F69-49CF7A79835B}"/>
          </ac:grpSpMkLst>
        </pc:grpChg>
        <pc:grpChg chg="mod">
          <ac:chgData name="良那 紺野" userId="01bd762fefff1074" providerId="LiveId" clId="{CAAD942E-D5BD-4ABF-981F-8929612D2814}" dt="2018-12-12T06:39:07.730" v="622" actId="164"/>
          <ac:grpSpMkLst>
            <pc:docMk/>
            <pc:sldMk cId="3439407388" sldId="488"/>
            <ac:grpSpMk id="16" creationId="{D39AB8C3-1061-4B4C-9166-731C8008DFA6}"/>
          </ac:grpSpMkLst>
        </pc:grpChg>
      </pc:sldChg>
      <pc:sldChg chg="modSp">
        <pc:chgData name="良那 紺野" userId="01bd762fefff1074" providerId="LiveId" clId="{CAAD942E-D5BD-4ABF-981F-8929612D2814}" dt="2018-12-12T06:17:18.810" v="485" actId="1076"/>
        <pc:sldMkLst>
          <pc:docMk/>
          <pc:sldMk cId="1797458265" sldId="489"/>
        </pc:sldMkLst>
        <pc:spChg chg="mod">
          <ac:chgData name="良那 紺野" userId="01bd762fefff1074" providerId="LiveId" clId="{CAAD942E-D5BD-4ABF-981F-8929612D2814}" dt="2018-12-12T06:17:18.810" v="485" actId="1076"/>
          <ac:spMkLst>
            <pc:docMk/>
            <pc:sldMk cId="1797458265" sldId="489"/>
            <ac:spMk id="3" creationId="{EAA951E9-E3A8-4D73-93D9-DC9A99A78265}"/>
          </ac:spMkLst>
        </pc:spChg>
        <pc:spChg chg="mod">
          <ac:chgData name="良那 紺野" userId="01bd762fefff1074" providerId="LiveId" clId="{CAAD942E-D5BD-4ABF-981F-8929612D2814}" dt="2018-12-12T05:40:32.530" v="146" actId="1076"/>
          <ac:spMkLst>
            <pc:docMk/>
            <pc:sldMk cId="1797458265" sldId="489"/>
            <ac:spMk id="5" creationId="{C3DE7ED3-09CC-461D-BABB-0A445AE00828}"/>
          </ac:spMkLst>
        </pc:spChg>
      </pc:sldChg>
      <pc:sldChg chg="modSp">
        <pc:chgData name="良那 紺野" userId="01bd762fefff1074" providerId="LiveId" clId="{CAAD942E-D5BD-4ABF-981F-8929612D2814}" dt="2018-12-12T05:56:29.234" v="260" actId="1076"/>
        <pc:sldMkLst>
          <pc:docMk/>
          <pc:sldMk cId="3637812041" sldId="490"/>
        </pc:sldMkLst>
        <pc:spChg chg="mod">
          <ac:chgData name="良那 紺野" userId="01bd762fefff1074" providerId="LiveId" clId="{CAAD942E-D5BD-4ABF-981F-8929612D2814}" dt="2018-12-12T05:56:29.234" v="260" actId="1076"/>
          <ac:spMkLst>
            <pc:docMk/>
            <pc:sldMk cId="3637812041" sldId="490"/>
            <ac:spMk id="4" creationId="{4EAFA267-356F-45E3-A36F-4760BEA64663}"/>
          </ac:spMkLst>
        </pc:spChg>
      </pc:sldChg>
      <pc:sldChg chg="modSp add">
        <pc:chgData name="良那 紺野" userId="01bd762fefff1074" providerId="LiveId" clId="{CAAD942E-D5BD-4ABF-981F-8929612D2814}" dt="2018-12-12T06:56:49.545" v="803" actId="20577"/>
        <pc:sldMkLst>
          <pc:docMk/>
          <pc:sldMk cId="615848" sldId="491"/>
        </pc:sldMkLst>
        <pc:spChg chg="mod">
          <ac:chgData name="良那 紺野" userId="01bd762fefff1074" providerId="LiveId" clId="{CAAD942E-D5BD-4ABF-981F-8929612D2814}" dt="2018-12-12T06:56:49.545" v="803" actId="20577"/>
          <ac:spMkLst>
            <pc:docMk/>
            <pc:sldMk cId="615848" sldId="491"/>
            <ac:spMk id="2" creationId="{6344B54B-EE29-47B4-94A7-7BEA142D8318}"/>
          </ac:spMkLst>
        </pc:spChg>
      </pc:sldChg>
      <pc:sldChg chg="add">
        <pc:chgData name="良那 紺野" userId="01bd762fefff1074" providerId="LiveId" clId="{CAAD942E-D5BD-4ABF-981F-8929612D2814}" dt="2018-12-12T06:57:07.980" v="804"/>
        <pc:sldMkLst>
          <pc:docMk/>
          <pc:sldMk cId="1055862980" sldId="492"/>
        </pc:sldMkLst>
      </pc:sldChg>
      <pc:sldChg chg="add">
        <pc:chgData name="良那 紺野" userId="01bd762fefff1074" providerId="LiveId" clId="{CAAD942E-D5BD-4ABF-981F-8929612D2814}" dt="2018-12-12T07:10:52.986" v="930"/>
        <pc:sldMkLst>
          <pc:docMk/>
          <pc:sldMk cId="1621380449" sldId="493"/>
        </pc:sldMkLst>
      </pc:sldChg>
      <pc:sldMasterChg chg="modSldLayout">
        <pc:chgData name="良那 紺野" userId="01bd762fefff1074" providerId="LiveId" clId="{CAAD942E-D5BD-4ABF-981F-8929612D2814}" dt="2018-12-12T05:52:25.917" v="240" actId="1076"/>
        <pc:sldMasterMkLst>
          <pc:docMk/>
          <pc:sldMasterMk cId="927993796" sldId="2147483660"/>
        </pc:sldMasterMkLst>
        <pc:sldLayoutChg chg="modSp">
          <pc:chgData name="良那 紺野" userId="01bd762fefff1074" providerId="LiveId" clId="{CAAD942E-D5BD-4ABF-981F-8929612D2814}" dt="2018-12-12T05:32:06.819" v="107" actId="1076"/>
          <pc:sldLayoutMkLst>
            <pc:docMk/>
            <pc:sldMasterMk cId="927993796" sldId="2147483660"/>
            <pc:sldLayoutMk cId="121109488" sldId="2147483661"/>
          </pc:sldLayoutMkLst>
          <pc:spChg chg="mod">
            <ac:chgData name="良那 紺野" userId="01bd762fefff1074" providerId="LiveId" clId="{CAAD942E-D5BD-4ABF-981F-8929612D2814}" dt="2018-12-12T05:31:59.280" v="106" actId="14100"/>
            <ac:spMkLst>
              <pc:docMk/>
              <pc:sldMasterMk cId="927993796" sldId="2147483660"/>
              <pc:sldLayoutMk cId="121109488" sldId="2147483661"/>
              <ac:spMk id="7" creationId="{00000000-0000-0000-0000-000000000000}"/>
            </ac:spMkLst>
          </pc:spChg>
          <pc:spChg chg="mod">
            <ac:chgData name="良那 紺野" userId="01bd762fefff1074" providerId="LiveId" clId="{CAAD942E-D5BD-4ABF-981F-8929612D2814}" dt="2018-12-12T05:32:06.819" v="107" actId="1076"/>
            <ac:spMkLst>
              <pc:docMk/>
              <pc:sldMasterMk cId="927993796" sldId="2147483660"/>
              <pc:sldLayoutMk cId="121109488" sldId="2147483661"/>
              <ac:spMk id="8" creationId="{00000000-0000-0000-0000-000000000000}"/>
            </ac:spMkLst>
          </pc:spChg>
        </pc:sldLayoutChg>
        <pc:sldLayoutChg chg="addSp modSp setBg">
          <pc:chgData name="良那 紺野" userId="01bd762fefff1074" providerId="LiveId" clId="{CAAD942E-D5BD-4ABF-981F-8929612D2814}" dt="2018-12-12T05:52:25.917" v="240" actId="1076"/>
          <pc:sldLayoutMkLst>
            <pc:docMk/>
            <pc:sldMasterMk cId="927993796" sldId="2147483660"/>
            <pc:sldLayoutMk cId="2309429153" sldId="2147483662"/>
          </pc:sldLayoutMkLst>
          <pc:spChg chg="add mod ord">
            <ac:chgData name="良那 紺野" userId="01bd762fefff1074" providerId="LiveId" clId="{CAAD942E-D5BD-4ABF-981F-8929612D2814}" dt="2018-12-12T05:33:27.808" v="117" actId="167"/>
            <ac:spMkLst>
              <pc:docMk/>
              <pc:sldMasterMk cId="927993796" sldId="2147483660"/>
              <pc:sldLayoutMk cId="2309429153" sldId="2147483662"/>
              <ac:spMk id="2" creationId="{B2A622CC-358D-4AE4-8BEF-04112BEA7607}"/>
            </ac:spMkLst>
          </pc:spChg>
          <pc:spChg chg="mod">
            <ac:chgData name="良那 紺野" userId="01bd762fefff1074" providerId="LiveId" clId="{CAAD942E-D5BD-4ABF-981F-8929612D2814}" dt="2018-12-12T05:36:28.915" v="125" actId="113"/>
            <ac:spMkLst>
              <pc:docMk/>
              <pc:sldMasterMk cId="927993796" sldId="2147483660"/>
              <pc:sldLayoutMk cId="2309429153" sldId="2147483662"/>
              <ac:spMk id="3" creationId="{00000000-0000-0000-0000-000000000000}"/>
            </ac:spMkLst>
          </pc:spChg>
          <pc:spChg chg="add mod ord">
            <ac:chgData name="良那 紺野" userId="01bd762fefff1074" providerId="LiveId" clId="{CAAD942E-D5BD-4ABF-981F-8929612D2814}" dt="2018-12-12T05:51:57.609" v="239" actId="14100"/>
            <ac:spMkLst>
              <pc:docMk/>
              <pc:sldMasterMk cId="927993796" sldId="2147483660"/>
              <pc:sldLayoutMk cId="2309429153" sldId="2147483662"/>
              <ac:spMk id="6" creationId="{7269D365-383A-4620-908F-036BAE4524CA}"/>
            </ac:spMkLst>
          </pc:spChg>
          <pc:spChg chg="add mod ord">
            <ac:chgData name="良那 紺野" userId="01bd762fefff1074" providerId="LiveId" clId="{CAAD942E-D5BD-4ABF-981F-8929612D2814}" dt="2018-12-12T05:51:44.939" v="237" actId="1076"/>
            <ac:spMkLst>
              <pc:docMk/>
              <pc:sldMasterMk cId="927993796" sldId="2147483660"/>
              <pc:sldLayoutMk cId="2309429153" sldId="2147483662"/>
              <ac:spMk id="7" creationId="{050AE92B-4469-468F-908F-3DC7515E7401}"/>
            </ac:spMkLst>
          </pc:spChg>
          <pc:spChg chg="mod ord">
            <ac:chgData name="良那 紺野" userId="01bd762fefff1074" providerId="LiveId" clId="{CAAD942E-D5BD-4ABF-981F-8929612D2814}" dt="2018-12-12T05:42:41.107" v="179" actId="404"/>
            <ac:spMkLst>
              <pc:docMk/>
              <pc:sldMasterMk cId="927993796" sldId="2147483660"/>
              <pc:sldLayoutMk cId="2309429153" sldId="2147483662"/>
              <ac:spMk id="10" creationId="{00000000-0000-0000-0000-000000000000}"/>
            </ac:spMkLst>
          </pc:spChg>
          <pc:spChg chg="mod">
            <ac:chgData name="良那 紺野" userId="01bd762fefff1074" providerId="LiveId" clId="{CAAD942E-D5BD-4ABF-981F-8929612D2814}" dt="2018-12-12T05:52:25.917" v="240" actId="1076"/>
            <ac:spMkLst>
              <pc:docMk/>
              <pc:sldMasterMk cId="927993796" sldId="2147483660"/>
              <pc:sldLayoutMk cId="2309429153" sldId="2147483662"/>
              <ac:spMk id="18" creationId="{00000000-0000-0000-0000-000000000000}"/>
            </ac:spMkLst>
          </pc:spChg>
          <pc:cxnChg chg="add mod">
            <ac:chgData name="良那 紺野" userId="01bd762fefff1074" providerId="LiveId" clId="{CAAD942E-D5BD-4ABF-981F-8929612D2814}" dt="2018-12-12T05:34:05.585" v="120" actId="208"/>
            <ac:cxnSpMkLst>
              <pc:docMk/>
              <pc:sldMasterMk cId="927993796" sldId="2147483660"/>
              <pc:sldLayoutMk cId="2309429153" sldId="2147483662"/>
              <ac:cxnSpMk id="5" creationId="{C51496CB-40AC-409B-915F-70FE7F367B4D}"/>
            </ac:cxnSpMkLst>
          </pc:cxnChg>
        </pc:sldLayoutChg>
        <pc:sldLayoutChg chg="modSp">
          <pc:chgData name="良那 紺野" userId="01bd762fefff1074" providerId="LiveId" clId="{CAAD942E-D5BD-4ABF-981F-8929612D2814}" dt="2018-12-12T05:50:12.435" v="228" actId="1076"/>
          <pc:sldLayoutMkLst>
            <pc:docMk/>
            <pc:sldMasterMk cId="927993796" sldId="2147483660"/>
            <pc:sldLayoutMk cId="888204653" sldId="2147483663"/>
          </pc:sldLayoutMkLst>
          <pc:spChg chg="mod">
            <ac:chgData name="良那 紺野" userId="01bd762fefff1074" providerId="LiveId" clId="{CAAD942E-D5BD-4ABF-981F-8929612D2814}" dt="2018-12-12T05:50:08.419" v="227" actId="14100"/>
            <ac:spMkLst>
              <pc:docMk/>
              <pc:sldMasterMk cId="927993796" sldId="2147483660"/>
              <pc:sldLayoutMk cId="888204653" sldId="2147483663"/>
              <ac:spMk id="7" creationId="{00000000-0000-0000-0000-000000000000}"/>
            </ac:spMkLst>
          </pc:spChg>
          <pc:spChg chg="mod">
            <ac:chgData name="良那 紺野" userId="01bd762fefff1074" providerId="LiveId" clId="{CAAD942E-D5BD-4ABF-981F-8929612D2814}" dt="2018-12-12T05:50:12.435" v="228" actId="1076"/>
            <ac:spMkLst>
              <pc:docMk/>
              <pc:sldMasterMk cId="927993796" sldId="2147483660"/>
              <pc:sldLayoutMk cId="888204653" sldId="2147483663"/>
              <ac:spMk id="8" creationId="{00000000-0000-0000-0000-000000000000}"/>
            </ac:spMkLst>
          </pc:spChg>
        </pc:sldLayoutChg>
      </pc:sldMasterChg>
    </pc:docChg>
  </pc:docChgLst>
  <pc:docChgLst>
    <pc:chgData name="弥鈴 川瀬" userId="c948a3e650902757" providerId="LiveId" clId="{1C8799D5-EEC1-4543-AE92-F054CDCADA38}"/>
    <pc:docChg chg="modSld">
      <pc:chgData name="弥鈴 川瀬" userId="c948a3e650902757" providerId="LiveId" clId="{1C8799D5-EEC1-4543-AE92-F054CDCADA38}" dt="2018-12-08T03:05:32.249" v="6" actId="20577"/>
      <pc:docMkLst>
        <pc:docMk/>
      </pc:docMkLst>
      <pc:sldChg chg="addSp modSp">
        <pc:chgData name="弥鈴 川瀬" userId="c948a3e650902757" providerId="LiveId" clId="{1C8799D5-EEC1-4543-AE92-F054CDCADA38}" dt="2018-12-08T03:05:13.139" v="4" actId="14100"/>
        <pc:sldMkLst>
          <pc:docMk/>
          <pc:sldMk cId="3679330445" sldId="419"/>
        </pc:sldMkLst>
        <pc:spChg chg="add mod">
          <ac:chgData name="弥鈴 川瀬" userId="c948a3e650902757" providerId="LiveId" clId="{1C8799D5-EEC1-4543-AE92-F054CDCADA38}" dt="2018-12-08T03:05:13.139" v="4" actId="14100"/>
          <ac:spMkLst>
            <pc:docMk/>
            <pc:sldMk cId="3679330445" sldId="419"/>
            <ac:spMk id="5" creationId="{A1B06E25-680A-C94B-BF59-1401E739D788}"/>
          </ac:spMkLst>
        </pc:spChg>
      </pc:sldChg>
      <pc:sldChg chg="modSp">
        <pc:chgData name="弥鈴 川瀬" userId="c948a3e650902757" providerId="LiveId" clId="{1C8799D5-EEC1-4543-AE92-F054CDCADA38}" dt="2018-12-08T03:05:32.249" v="6" actId="20577"/>
        <pc:sldMkLst>
          <pc:docMk/>
          <pc:sldMk cId="1323122359" sldId="420"/>
        </pc:sldMkLst>
        <pc:spChg chg="mod">
          <ac:chgData name="弥鈴 川瀬" userId="c948a3e650902757" providerId="LiveId" clId="{1C8799D5-EEC1-4543-AE92-F054CDCADA38}" dt="2018-12-08T03:05:32.249" v="6" actId="20577"/>
          <ac:spMkLst>
            <pc:docMk/>
            <pc:sldMk cId="1323122359" sldId="420"/>
            <ac:spMk id="7" creationId="{FB084D98-472F-47CB-AE33-614CCB146BE7}"/>
          </ac:spMkLst>
        </pc:spChg>
      </pc:sldChg>
    </pc:docChg>
  </pc:docChgLst>
  <pc:docChgLst>
    <pc:chgData name="弥鈴 川瀬" userId="c948a3e650902757" providerId="LiveId" clId="{EB91A468-E45B-D04D-AA05-C30E52827ECE}"/>
    <pc:docChg chg="undo custSel addSld modSld sldOrd">
      <pc:chgData name="弥鈴 川瀬" userId="c948a3e650902757" providerId="LiveId" clId="{EB91A468-E45B-D04D-AA05-C30E52827ECE}" dt="2018-12-12T07:41:07.642" v="242" actId="21"/>
      <pc:docMkLst>
        <pc:docMk/>
      </pc:docMkLst>
      <pc:sldChg chg="modSp">
        <pc:chgData name="弥鈴 川瀬" userId="c948a3e650902757" providerId="LiveId" clId="{EB91A468-E45B-D04D-AA05-C30E52827ECE}" dt="2018-12-12T05:31:47.909" v="39" actId="20577"/>
        <pc:sldMkLst>
          <pc:docMk/>
          <pc:sldMk cId="1299140961" sldId="390"/>
        </pc:sldMkLst>
        <pc:spChg chg="mod">
          <ac:chgData name="弥鈴 川瀬" userId="c948a3e650902757" providerId="LiveId" clId="{EB91A468-E45B-D04D-AA05-C30E52827ECE}" dt="2018-12-12T05:31:47.909" v="39" actId="20577"/>
          <ac:spMkLst>
            <pc:docMk/>
            <pc:sldMk cId="1299140961" sldId="390"/>
            <ac:spMk id="9" creationId="{EBBAB4B8-CFA2-4389-801A-4329CEDF8ECD}"/>
          </ac:spMkLst>
        </pc:spChg>
      </pc:sldChg>
      <pc:sldChg chg="modSp">
        <pc:chgData name="弥鈴 川瀬" userId="c948a3e650902757" providerId="LiveId" clId="{EB91A468-E45B-D04D-AA05-C30E52827ECE}" dt="2018-12-12T05:52:15.331" v="236" actId="20577"/>
        <pc:sldMkLst>
          <pc:docMk/>
          <pc:sldMk cId="3354584609" sldId="403"/>
        </pc:sldMkLst>
        <pc:spChg chg="mod">
          <ac:chgData name="弥鈴 川瀬" userId="c948a3e650902757" providerId="LiveId" clId="{EB91A468-E45B-D04D-AA05-C30E52827ECE}" dt="2018-12-12T05:52:15.331" v="236" actId="20577"/>
          <ac:spMkLst>
            <pc:docMk/>
            <pc:sldMk cId="3354584609" sldId="403"/>
            <ac:spMk id="14" creationId="{720AB7FA-1624-4D7E-B579-D2855C09C998}"/>
          </ac:spMkLst>
        </pc:spChg>
      </pc:sldChg>
      <pc:sldChg chg="modSp">
        <pc:chgData name="弥鈴 川瀬" userId="c948a3e650902757" providerId="LiveId" clId="{EB91A468-E45B-D04D-AA05-C30E52827ECE}" dt="2018-12-12T05:47:35.471" v="154" actId="20577"/>
        <pc:sldMkLst>
          <pc:docMk/>
          <pc:sldMk cId="3269820486" sldId="433"/>
        </pc:sldMkLst>
        <pc:spChg chg="mod">
          <ac:chgData name="弥鈴 川瀬" userId="c948a3e650902757" providerId="LiveId" clId="{EB91A468-E45B-D04D-AA05-C30E52827ECE}" dt="2018-12-12T05:47:35.471" v="154" actId="20577"/>
          <ac:spMkLst>
            <pc:docMk/>
            <pc:sldMk cId="3269820486" sldId="433"/>
            <ac:spMk id="11" creationId="{4560F02A-A216-457D-87FE-724A5D8E656F}"/>
          </ac:spMkLst>
        </pc:spChg>
      </pc:sldChg>
      <pc:sldChg chg="modSp">
        <pc:chgData name="弥鈴 川瀬" userId="c948a3e650902757" providerId="LiveId" clId="{EB91A468-E45B-D04D-AA05-C30E52827ECE}" dt="2018-12-12T05:31:33.004" v="37" actId="20577"/>
        <pc:sldMkLst>
          <pc:docMk/>
          <pc:sldMk cId="1089003071" sldId="434"/>
        </pc:sldMkLst>
        <pc:spChg chg="mod">
          <ac:chgData name="弥鈴 川瀬" userId="c948a3e650902757" providerId="LiveId" clId="{EB91A468-E45B-D04D-AA05-C30E52827ECE}" dt="2018-12-12T05:31:33.004" v="37" actId="20577"/>
          <ac:spMkLst>
            <pc:docMk/>
            <pc:sldMk cId="1089003071" sldId="434"/>
            <ac:spMk id="5" creationId="{C3DE7ED3-09CC-461D-BABB-0A445AE00828}"/>
          </ac:spMkLst>
        </pc:spChg>
      </pc:sldChg>
      <pc:sldChg chg="modSp addCm">
        <pc:chgData name="弥鈴 川瀬" userId="c948a3e650902757" providerId="LiveId" clId="{EB91A468-E45B-D04D-AA05-C30E52827ECE}" dt="2018-12-12T05:31:54.620" v="41" actId="20577"/>
        <pc:sldMkLst>
          <pc:docMk/>
          <pc:sldMk cId="4091826006" sldId="438"/>
        </pc:sldMkLst>
        <pc:spChg chg="mod">
          <ac:chgData name="弥鈴 川瀬" userId="c948a3e650902757" providerId="LiveId" clId="{EB91A468-E45B-D04D-AA05-C30E52827ECE}" dt="2018-12-12T05:31:54.620" v="41" actId="20577"/>
          <ac:spMkLst>
            <pc:docMk/>
            <pc:sldMk cId="4091826006" sldId="438"/>
            <ac:spMk id="5" creationId="{4CA23141-27B1-406E-A141-4E98B509648D}"/>
          </ac:spMkLst>
        </pc:spChg>
      </pc:sldChg>
      <pc:sldChg chg="modNotesTx">
        <pc:chgData name="弥鈴 川瀬" userId="c948a3e650902757" providerId="LiveId" clId="{EB91A468-E45B-D04D-AA05-C30E52827ECE}" dt="2018-12-11T10:16:08.473" v="18" actId="20577"/>
        <pc:sldMkLst>
          <pc:docMk/>
          <pc:sldMk cId="1577980204" sldId="439"/>
        </pc:sldMkLst>
      </pc:sldChg>
      <pc:sldChg chg="modSp">
        <pc:chgData name="弥鈴 川瀬" userId="c948a3e650902757" providerId="LiveId" clId="{EB91A468-E45B-D04D-AA05-C30E52827ECE}" dt="2018-12-12T05:32:29.356" v="43" actId="20577"/>
        <pc:sldMkLst>
          <pc:docMk/>
          <pc:sldMk cId="2038910208" sldId="441"/>
        </pc:sldMkLst>
        <pc:spChg chg="mod">
          <ac:chgData name="弥鈴 川瀬" userId="c948a3e650902757" providerId="LiveId" clId="{EB91A468-E45B-D04D-AA05-C30E52827ECE}" dt="2018-12-12T05:31:17.835" v="25" actId="20577"/>
          <ac:spMkLst>
            <pc:docMk/>
            <pc:sldMk cId="2038910208" sldId="441"/>
            <ac:spMk id="5" creationId="{C3DE7ED3-09CC-461D-BABB-0A445AE00828}"/>
          </ac:spMkLst>
        </pc:spChg>
        <pc:spChg chg="mod">
          <ac:chgData name="弥鈴 川瀬" userId="c948a3e650902757" providerId="LiveId" clId="{EB91A468-E45B-D04D-AA05-C30E52827ECE}" dt="2018-12-12T05:32:29.356" v="43" actId="20577"/>
          <ac:spMkLst>
            <pc:docMk/>
            <pc:sldMk cId="2038910208" sldId="441"/>
            <ac:spMk id="16" creationId="{70398892-544D-4A18-A709-116238EFD026}"/>
          </ac:spMkLst>
        </pc:spChg>
      </pc:sldChg>
      <pc:sldChg chg="ord">
        <pc:chgData name="弥鈴 川瀬" userId="c948a3e650902757" providerId="LiveId" clId="{EB91A468-E45B-D04D-AA05-C30E52827ECE}" dt="2018-12-11T10:14:38.117" v="1" actId="1076"/>
        <pc:sldMkLst>
          <pc:docMk/>
          <pc:sldMk cId="3963199948" sldId="454"/>
        </pc:sldMkLst>
      </pc:sldChg>
      <pc:sldChg chg="modSp">
        <pc:chgData name="弥鈴 川瀬" userId="c948a3e650902757" providerId="LiveId" clId="{EB91A468-E45B-D04D-AA05-C30E52827ECE}" dt="2018-12-12T05:49:57.247" v="222" actId="20577"/>
        <pc:sldMkLst>
          <pc:docMk/>
          <pc:sldMk cId="4194650103" sldId="473"/>
        </pc:sldMkLst>
        <pc:spChg chg="mod">
          <ac:chgData name="弥鈴 川瀬" userId="c948a3e650902757" providerId="LiveId" clId="{EB91A468-E45B-D04D-AA05-C30E52827ECE}" dt="2018-12-12T05:49:57.247" v="222" actId="20577"/>
          <ac:spMkLst>
            <pc:docMk/>
            <pc:sldMk cId="4194650103" sldId="473"/>
            <ac:spMk id="23" creationId="{862B0B57-3416-4B56-BBD4-FBCB2F63404C}"/>
          </ac:spMkLst>
        </pc:spChg>
      </pc:sldChg>
      <pc:sldChg chg="modSp">
        <pc:chgData name="弥鈴 川瀬" userId="c948a3e650902757" providerId="LiveId" clId="{EB91A468-E45B-D04D-AA05-C30E52827ECE}" dt="2018-12-12T05:48:24.633" v="190" actId="20577"/>
        <pc:sldMkLst>
          <pc:docMk/>
          <pc:sldMk cId="2100602128" sldId="487"/>
        </pc:sldMkLst>
        <pc:spChg chg="mod">
          <ac:chgData name="弥鈴 川瀬" userId="c948a3e650902757" providerId="LiveId" clId="{EB91A468-E45B-D04D-AA05-C30E52827ECE}" dt="2018-12-12T05:48:24.633" v="190" actId="20577"/>
          <ac:spMkLst>
            <pc:docMk/>
            <pc:sldMk cId="2100602128" sldId="487"/>
            <ac:spMk id="8" creationId="{4C778C8B-F43C-4DEA-AA5D-B08F1B3F1E13}"/>
          </ac:spMkLst>
        </pc:spChg>
      </pc:sldChg>
      <pc:sldChg chg="delSp modSp add">
        <pc:chgData name="弥鈴 川瀬" userId="c948a3e650902757" providerId="LiveId" clId="{EB91A468-E45B-D04D-AA05-C30E52827ECE}" dt="2018-12-12T07:41:07.642" v="242" actId="21"/>
        <pc:sldMkLst>
          <pc:docMk/>
          <pc:sldMk cId="1797458265" sldId="489"/>
        </pc:sldMkLst>
        <pc:spChg chg="mod">
          <ac:chgData name="弥鈴 川瀬" userId="c948a3e650902757" providerId="LiveId" clId="{EB91A468-E45B-D04D-AA05-C30E52827ECE}" dt="2018-12-12T05:31:24.564" v="31" actId="20577"/>
          <ac:spMkLst>
            <pc:docMk/>
            <pc:sldMk cId="1797458265" sldId="489"/>
            <ac:spMk id="5" creationId="{C3DE7ED3-09CC-461D-BABB-0A445AE00828}"/>
          </ac:spMkLst>
        </pc:spChg>
        <pc:picChg chg="del">
          <ac:chgData name="弥鈴 川瀬" userId="c948a3e650902757" providerId="LiveId" clId="{EB91A468-E45B-D04D-AA05-C30E52827ECE}" dt="2018-12-12T07:41:03.124" v="240" actId="21"/>
          <ac:picMkLst>
            <pc:docMk/>
            <pc:sldMk cId="1797458265" sldId="489"/>
            <ac:picMk id="2" creationId="{86938159-ECE9-4E68-9FFA-CC34084DC7AB}"/>
          </ac:picMkLst>
        </pc:picChg>
        <pc:picChg chg="del">
          <ac:chgData name="弥鈴 川瀬" userId="c948a3e650902757" providerId="LiveId" clId="{EB91A468-E45B-D04D-AA05-C30E52827ECE}" dt="2018-12-12T07:41:07.642" v="242" actId="21"/>
          <ac:picMkLst>
            <pc:docMk/>
            <pc:sldMk cId="1797458265" sldId="489"/>
            <ac:picMk id="6" creationId="{D11921D6-A512-4691-89BC-39F3D4CB15EF}"/>
          </ac:picMkLst>
        </pc:picChg>
        <pc:picChg chg="del">
          <ac:chgData name="弥鈴 川瀬" userId="c948a3e650902757" providerId="LiveId" clId="{EB91A468-E45B-D04D-AA05-C30E52827ECE}" dt="2018-12-12T07:41:05.582" v="241" actId="21"/>
          <ac:picMkLst>
            <pc:docMk/>
            <pc:sldMk cId="1797458265" sldId="489"/>
            <ac:picMk id="8" creationId="{E9BA58D9-9A10-41C8-BF80-8490DFDFCCF7}"/>
          </ac:picMkLst>
        </pc:picChg>
      </pc:sldChg>
      <pc:sldChg chg="delSp add">
        <pc:chgData name="弥鈴 川瀬" userId="c948a3e650902757" providerId="LiveId" clId="{EB91A468-E45B-D04D-AA05-C30E52827ECE}" dt="2018-12-12T05:53:39.548" v="239" actId="21"/>
        <pc:sldMkLst>
          <pc:docMk/>
          <pc:sldMk cId="3637812041" sldId="490"/>
        </pc:sldMkLst>
        <pc:spChg chg="del">
          <ac:chgData name="弥鈴 川瀬" userId="c948a3e650902757" providerId="LiveId" clId="{EB91A468-E45B-D04D-AA05-C30E52827ECE}" dt="2018-12-12T05:53:39.548" v="239" actId="21"/>
          <ac:spMkLst>
            <pc:docMk/>
            <pc:sldMk cId="3637812041" sldId="490"/>
            <ac:spMk id="5" creationId="{A137EEB2-0D5F-4430-9622-DBD412DFC4E5}"/>
          </ac:spMkLst>
        </pc:spChg>
        <pc:grpChg chg="del">
          <ac:chgData name="弥鈴 川瀬" userId="c948a3e650902757" providerId="LiveId" clId="{EB91A468-E45B-D04D-AA05-C30E52827ECE}" dt="2018-12-12T05:53:36.894" v="238" actId="21"/>
          <ac:grpSpMkLst>
            <pc:docMk/>
            <pc:sldMk cId="3637812041" sldId="490"/>
            <ac:grpSpMk id="13" creationId="{DB6B3532-9FED-467F-8929-0BC5F227A7B6}"/>
          </ac:grpSpMkLst>
        </pc:grpChg>
      </pc:sldChg>
    </pc:docChg>
  </pc:docChgLst>
  <pc:docChgLst>
    <pc:chgData name="ゲスト ユーザー" providerId="Windows Live" clId="Web-{2464B7DE-4E03-4D84-81AE-4145602C80CE}"/>
    <pc:docChg chg="modSld">
      <pc:chgData name="ゲスト ユーザー" userId="" providerId="Windows Live" clId="Web-{2464B7DE-4E03-4D84-81AE-4145602C80CE}" dt="2018-12-11T16:50:59.832" v="157" actId="20577"/>
      <pc:docMkLst>
        <pc:docMk/>
      </pc:docMkLst>
      <pc:sldChg chg="modSp">
        <pc:chgData name="ゲスト ユーザー" userId="" providerId="Windows Live" clId="Web-{2464B7DE-4E03-4D84-81AE-4145602C80CE}" dt="2018-12-11T16:50:59.832" v="156" actId="20577"/>
        <pc:sldMkLst>
          <pc:docMk/>
          <pc:sldMk cId="1741617212" sldId="482"/>
        </pc:sldMkLst>
        <pc:spChg chg="mod">
          <ac:chgData name="ゲスト ユーザー" userId="" providerId="Windows Live" clId="Web-{2464B7DE-4E03-4D84-81AE-4145602C80CE}" dt="2018-12-11T16:50:59.832" v="156" actId="20577"/>
          <ac:spMkLst>
            <pc:docMk/>
            <pc:sldMk cId="1741617212" sldId="482"/>
            <ac:spMk id="4" creationId="{EC363649-6596-49E5-886E-DFA13E56DD35}"/>
          </ac:spMkLst>
        </pc:spChg>
      </pc:sldChg>
    </pc:docChg>
  </pc:docChgLst>
  <pc:docChgLst>
    <pc:chgData name="弥鈴 川瀬" userId="c948a3e650902757" providerId="Windows Live" clId="Web-{DAE63081-D2BC-4EAF-9F4B-A3B531460473}"/>
    <pc:docChg chg="modSld">
      <pc:chgData name="弥鈴 川瀬" userId="c948a3e650902757" providerId="Windows Live" clId="Web-{DAE63081-D2BC-4EAF-9F4B-A3B531460473}" dt="2018-12-12T07:14:56.829" v="27"/>
      <pc:docMkLst>
        <pc:docMk/>
      </pc:docMkLst>
      <pc:sldChg chg="modSp addAnim modAnim">
        <pc:chgData name="弥鈴 川瀬" userId="c948a3e650902757" providerId="Windows Live" clId="Web-{DAE63081-D2BC-4EAF-9F4B-A3B531460473}" dt="2018-12-12T07:14:56.829" v="27"/>
        <pc:sldMkLst>
          <pc:docMk/>
          <pc:sldMk cId="3637812041" sldId="490"/>
        </pc:sldMkLst>
        <pc:spChg chg="mod">
          <ac:chgData name="弥鈴 川瀬" userId="c948a3e650902757" providerId="Windows Live" clId="Web-{DAE63081-D2BC-4EAF-9F4B-A3B531460473}" dt="2018-12-12T07:14:17.375" v="21" actId="1076"/>
          <ac:spMkLst>
            <pc:docMk/>
            <pc:sldMk cId="3637812041" sldId="490"/>
            <ac:spMk id="22" creationId="{D2B757A5-5095-4F4C-ADA5-515BBF0E11D2}"/>
          </ac:spMkLst>
        </pc:spChg>
        <pc:spChg chg="mod">
          <ac:chgData name="弥鈴 川瀬" userId="c948a3e650902757" providerId="Windows Live" clId="Web-{DAE63081-D2BC-4EAF-9F4B-A3B531460473}" dt="2018-12-12T07:14:22.703" v="25" actId="1076"/>
          <ac:spMkLst>
            <pc:docMk/>
            <pc:sldMk cId="3637812041" sldId="490"/>
            <ac:spMk id="29" creationId="{140667B9-6522-4E73-B469-BB01B5499080}"/>
          </ac:spMkLst>
        </pc:spChg>
        <pc:picChg chg="mod">
          <ac:chgData name="弥鈴 川瀬" userId="c948a3e650902757" providerId="Windows Live" clId="Web-{DAE63081-D2BC-4EAF-9F4B-A3B531460473}" dt="2018-12-12T07:14:17.390" v="22" actId="1076"/>
          <ac:picMkLst>
            <pc:docMk/>
            <pc:sldMk cId="3637812041" sldId="490"/>
            <ac:picMk id="24" creationId="{0AEEAD12-6314-4BC3-B7F7-15D50EC1DF5B}"/>
          </ac:picMkLst>
        </pc:picChg>
        <pc:picChg chg="mod">
          <ac:chgData name="弥鈴 川瀬" userId="c948a3e650902757" providerId="Windows Live" clId="Web-{DAE63081-D2BC-4EAF-9F4B-A3B531460473}" dt="2018-12-12T07:14:17.390" v="23" actId="1076"/>
          <ac:picMkLst>
            <pc:docMk/>
            <pc:sldMk cId="3637812041" sldId="490"/>
            <ac:picMk id="25" creationId="{F5A1E00B-AE13-4745-9159-4A835B37F6B8}"/>
          </ac:picMkLst>
        </pc:picChg>
      </pc:sldChg>
    </pc:docChg>
  </pc:docChgLst>
  <pc:docChgLst>
    <pc:chgData name="ゲスト ユーザー" providerId="Windows Live" clId="Web-{541B17C0-128C-43D2-9D19-B1D935E97723}"/>
    <pc:docChg chg="modSld sldOrd">
      <pc:chgData name="ゲスト ユーザー" userId="" providerId="Windows Live" clId="Web-{541B17C0-128C-43D2-9D19-B1D935E97723}" dt="2018-12-09T05:19:54.434" v="383" actId="20577"/>
      <pc:docMkLst>
        <pc:docMk/>
      </pc:docMkLst>
      <pc:sldChg chg="modSp">
        <pc:chgData name="ゲスト ユーザー" userId="" providerId="Windows Live" clId="Web-{541B17C0-128C-43D2-9D19-B1D935E97723}" dt="2018-12-09T04:19:39.081" v="320" actId="20577"/>
        <pc:sldMkLst>
          <pc:docMk/>
          <pc:sldMk cId="3679330445" sldId="419"/>
        </pc:sldMkLst>
        <pc:spChg chg="mod">
          <ac:chgData name="ゲスト ユーザー" userId="" providerId="Windows Live" clId="Web-{541B17C0-128C-43D2-9D19-B1D935E97723}" dt="2018-12-09T04:19:39.081" v="320" actId="20577"/>
          <ac:spMkLst>
            <pc:docMk/>
            <pc:sldMk cId="3679330445" sldId="419"/>
            <ac:spMk id="5" creationId="{A1B06E25-680A-C94B-BF59-1401E739D788}"/>
          </ac:spMkLst>
        </pc:spChg>
      </pc:sldChg>
      <pc:sldChg chg="modSp">
        <pc:chgData name="ゲスト ユーザー" userId="" providerId="Windows Live" clId="Web-{541B17C0-128C-43D2-9D19-B1D935E97723}" dt="2018-12-09T04:18:05.612" v="281" actId="14100"/>
        <pc:sldMkLst>
          <pc:docMk/>
          <pc:sldMk cId="1323122359" sldId="420"/>
        </pc:sldMkLst>
        <pc:spChg chg="mod">
          <ac:chgData name="ゲスト ユーザー" userId="" providerId="Windows Live" clId="Web-{541B17C0-128C-43D2-9D19-B1D935E97723}" dt="2018-12-09T04:18:05.612" v="281" actId="14100"/>
          <ac:spMkLst>
            <pc:docMk/>
            <pc:sldMk cId="1323122359" sldId="420"/>
            <ac:spMk id="7" creationId="{FB084D98-472F-47CB-AE33-614CCB146BE7}"/>
          </ac:spMkLst>
        </pc:spChg>
      </pc:sldChg>
      <pc:sldChg chg="modSp">
        <pc:chgData name="ゲスト ユーザー" userId="" providerId="Windows Live" clId="Web-{541B17C0-128C-43D2-9D19-B1D935E97723}" dt="2018-12-09T05:19:52.793" v="381" actId="20577"/>
        <pc:sldMkLst>
          <pc:docMk/>
          <pc:sldMk cId="2306537928" sldId="437"/>
        </pc:sldMkLst>
        <pc:spChg chg="mod">
          <ac:chgData name="ゲスト ユーザー" userId="" providerId="Windows Live" clId="Web-{541B17C0-128C-43D2-9D19-B1D935E97723}" dt="2018-12-09T05:19:52.793" v="381" actId="20577"/>
          <ac:spMkLst>
            <pc:docMk/>
            <pc:sldMk cId="2306537928" sldId="437"/>
            <ac:spMk id="14" creationId="{A143E52A-6B2E-4C99-8C76-7E48DB48BAE8}"/>
          </ac:spMkLst>
        </pc:spChg>
        <pc:spChg chg="mod">
          <ac:chgData name="ゲスト ユーザー" userId="" providerId="Windows Live" clId="Web-{541B17C0-128C-43D2-9D19-B1D935E97723}" dt="2018-12-09T05:19:38.855" v="376" actId="20577"/>
          <ac:spMkLst>
            <pc:docMk/>
            <pc:sldMk cId="2306537928" sldId="437"/>
            <ac:spMk id="15" creationId="{0D809802-1109-456D-AB68-BA60507CA879}"/>
          </ac:spMkLst>
        </pc:spChg>
      </pc:sldChg>
      <pc:sldChg chg="modSp">
        <pc:chgData name="ゲスト ユーザー" userId="" providerId="Windows Live" clId="Web-{541B17C0-128C-43D2-9D19-B1D935E97723}" dt="2018-12-09T02:15:03.832" v="164" actId="20577"/>
        <pc:sldMkLst>
          <pc:docMk/>
          <pc:sldMk cId="2828551936" sldId="442"/>
        </pc:sldMkLst>
        <pc:spChg chg="mod">
          <ac:chgData name="ゲスト ユーザー" userId="" providerId="Windows Live" clId="Web-{541B17C0-128C-43D2-9D19-B1D935E97723}" dt="2018-12-09T02:15:03.832" v="164" actId="20577"/>
          <ac:spMkLst>
            <pc:docMk/>
            <pc:sldMk cId="2828551936" sldId="442"/>
            <ac:spMk id="9" creationId="{5F351489-B6DC-4083-B8B3-DAA373532E79}"/>
          </ac:spMkLst>
        </pc:spChg>
      </pc:sldChg>
      <pc:sldChg chg="ord">
        <pc:chgData name="ゲスト ユーザー" userId="" providerId="Windows Live" clId="Web-{541B17C0-128C-43D2-9D19-B1D935E97723}" dt="2018-12-09T05:17:41.007" v="351"/>
        <pc:sldMkLst>
          <pc:docMk/>
          <pc:sldMk cId="4055320706" sldId="446"/>
        </pc:sldMkLst>
      </pc:sldChg>
      <pc:sldChg chg="addSp delSp modSp modNotes">
        <pc:chgData name="ゲスト ユーザー" userId="" providerId="Windows Live" clId="Web-{541B17C0-128C-43D2-9D19-B1D935E97723}" dt="2018-12-09T04:20:46.253" v="342"/>
        <pc:sldMkLst>
          <pc:docMk/>
          <pc:sldMk cId="3963199948" sldId="454"/>
        </pc:sldMkLst>
        <pc:spChg chg="del">
          <ac:chgData name="ゲスト ユーザー" userId="" providerId="Windows Live" clId="Web-{541B17C0-128C-43D2-9D19-B1D935E97723}" dt="2018-12-09T01:47:38.866" v="0"/>
          <ac:spMkLst>
            <pc:docMk/>
            <pc:sldMk cId="3963199948" sldId="454"/>
            <ac:spMk id="6" creationId="{788DC48F-9319-9A49-955B-B5B4F5A88019}"/>
          </ac:spMkLst>
        </pc:spChg>
        <pc:spChg chg="add mod">
          <ac:chgData name="ゲスト ユーザー" userId="" providerId="Windows Live" clId="Web-{541B17C0-128C-43D2-9D19-B1D935E97723}" dt="2018-12-09T01:54:08.415" v="109" actId="1076"/>
          <ac:spMkLst>
            <pc:docMk/>
            <pc:sldMk cId="3963199948" sldId="454"/>
            <ac:spMk id="7" creationId="{68D29F12-1561-4A6A-AA5B-767C280698B2}"/>
          </ac:spMkLst>
        </pc:spChg>
        <pc:picChg chg="add mod modCrop">
          <ac:chgData name="ゲスト ユーザー" userId="" providerId="Windows Live" clId="Web-{541B17C0-128C-43D2-9D19-B1D935E97723}" dt="2018-12-09T04:20:12.222" v="323" actId="1076"/>
          <ac:picMkLst>
            <pc:docMk/>
            <pc:sldMk cId="3963199948" sldId="454"/>
            <ac:picMk id="2" creationId="{4002C326-F0F9-4F85-9D67-3D5A01E424DF}"/>
          </ac:picMkLst>
        </pc:picChg>
      </pc:sldChg>
      <pc:sldChg chg="modSp">
        <pc:chgData name="ゲスト ユーザー" userId="" providerId="Windows Live" clId="Web-{541B17C0-128C-43D2-9D19-B1D935E97723}" dt="2018-12-09T05:15:54.426" v="348" actId="20577"/>
        <pc:sldMkLst>
          <pc:docMk/>
          <pc:sldMk cId="4263870404" sldId="459"/>
        </pc:sldMkLst>
        <pc:spChg chg="mod">
          <ac:chgData name="ゲスト ユーザー" userId="" providerId="Windows Live" clId="Web-{541B17C0-128C-43D2-9D19-B1D935E97723}" dt="2018-12-09T02:01:22.875" v="134" actId="1076"/>
          <ac:spMkLst>
            <pc:docMk/>
            <pc:sldMk cId="4263870404" sldId="459"/>
            <ac:spMk id="14" creationId="{A143E52A-6B2E-4C99-8C76-7E48DB48BAE8}"/>
          </ac:spMkLst>
        </pc:spChg>
        <pc:spChg chg="mod">
          <ac:chgData name="ゲスト ユーザー" userId="" providerId="Windows Live" clId="Web-{541B17C0-128C-43D2-9D19-B1D935E97723}" dt="2018-12-09T05:15:54.426" v="348" actId="20577"/>
          <ac:spMkLst>
            <pc:docMk/>
            <pc:sldMk cId="4263870404" sldId="459"/>
            <ac:spMk id="15" creationId="{0D809802-1109-456D-AB68-BA60507CA879}"/>
          </ac:spMkLst>
        </pc:spChg>
      </pc:sldChg>
    </pc:docChg>
  </pc:docChgLst>
  <pc:docChgLst>
    <pc:chgData name="ゲスト ユーザー" providerId="Windows Live" clId="Web-{1A9A64BD-30A0-44C6-8173-532D0C72F7B7}"/>
    <pc:docChg chg="modSld">
      <pc:chgData name="ゲスト ユーザー" userId="" providerId="Windows Live" clId="Web-{1A9A64BD-30A0-44C6-8173-532D0C72F7B7}" dt="2018-12-12T07:37:57.213" v="1641" actId="20577"/>
      <pc:docMkLst>
        <pc:docMk/>
      </pc:docMkLst>
      <pc:sldChg chg="addSp delSp modSp">
        <pc:chgData name="ゲスト ユーザー" userId="" providerId="Windows Live" clId="Web-{1A9A64BD-30A0-44C6-8173-532D0C72F7B7}" dt="2018-12-12T06:58:51.337" v="316" actId="20577"/>
        <pc:sldMkLst>
          <pc:docMk/>
          <pc:sldMk cId="3269820486" sldId="433"/>
        </pc:sldMkLst>
        <pc:spChg chg="add mod">
          <ac:chgData name="ゲスト ユーザー" userId="" providerId="Windows Live" clId="Web-{1A9A64BD-30A0-44C6-8173-532D0C72F7B7}" dt="2018-12-12T06:58:14.461" v="224" actId="1076"/>
          <ac:spMkLst>
            <pc:docMk/>
            <pc:sldMk cId="3269820486" sldId="433"/>
            <ac:spMk id="2" creationId="{D1A99F4A-DD1B-424A-9EC4-8DB77452530D}"/>
          </ac:spMkLst>
        </pc:spChg>
        <pc:spChg chg="add mod">
          <ac:chgData name="ゲスト ユーザー" userId="" providerId="Windows Live" clId="Web-{1A9A64BD-30A0-44C6-8173-532D0C72F7B7}" dt="2018-12-12T06:58:51.337" v="316" actId="20577"/>
          <ac:spMkLst>
            <pc:docMk/>
            <pc:sldMk cId="3269820486" sldId="433"/>
            <ac:spMk id="3" creationId="{CBCFE44C-BC56-4BA6-A3DC-D5EEDCD23E2F}"/>
          </ac:spMkLst>
        </pc:spChg>
        <pc:grpChg chg="del mod">
          <ac:chgData name="ゲスト ユーザー" userId="" providerId="Windows Live" clId="Web-{1A9A64BD-30A0-44C6-8173-532D0C72F7B7}" dt="2018-12-12T06:56:35.894" v="144"/>
          <ac:grpSpMkLst>
            <pc:docMk/>
            <pc:sldMk cId="3269820486" sldId="433"/>
            <ac:grpSpMk id="9" creationId="{692BDC32-9F64-4F19-AA1B-55A56757B5EF}"/>
          </ac:grpSpMkLst>
        </pc:grpChg>
      </pc:sldChg>
      <pc:sldChg chg="modSp">
        <pc:chgData name="ゲスト ユーザー" userId="" providerId="Windows Live" clId="Web-{1A9A64BD-30A0-44C6-8173-532D0C72F7B7}" dt="2018-12-12T06:51:25.569" v="3" actId="20577"/>
        <pc:sldMkLst>
          <pc:docMk/>
          <pc:sldMk cId="2828551936" sldId="442"/>
        </pc:sldMkLst>
        <pc:spChg chg="mod">
          <ac:chgData name="ゲスト ユーザー" userId="" providerId="Windows Live" clId="Web-{1A9A64BD-30A0-44C6-8173-532D0C72F7B7}" dt="2018-12-12T06:51:25.569" v="3" actId="20577"/>
          <ac:spMkLst>
            <pc:docMk/>
            <pc:sldMk cId="2828551936" sldId="442"/>
            <ac:spMk id="3" creationId="{44CFD356-A076-443A-98D1-9AE62DF2D135}"/>
          </ac:spMkLst>
        </pc:spChg>
      </pc:sldChg>
      <pc:sldChg chg="addSp delSp modSp">
        <pc:chgData name="ゲスト ユーザー" userId="" providerId="Windows Live" clId="Web-{1A9A64BD-30A0-44C6-8173-532D0C72F7B7}" dt="2018-12-12T07:07:17.826" v="518" actId="20577"/>
        <pc:sldMkLst>
          <pc:docMk/>
          <pc:sldMk cId="419384600" sldId="461"/>
        </pc:sldMkLst>
        <pc:spChg chg="del mod">
          <ac:chgData name="ゲスト ユーザー" userId="" providerId="Windows Live" clId="Web-{1A9A64BD-30A0-44C6-8173-532D0C72F7B7}" dt="2018-12-12T07:05:35.385" v="483"/>
          <ac:spMkLst>
            <pc:docMk/>
            <pc:sldMk cId="419384600" sldId="461"/>
            <ac:spMk id="2" creationId="{DB1271CA-08C7-4A13-999B-1DB6C1F3AC43}"/>
          </ac:spMkLst>
        </pc:spChg>
        <pc:spChg chg="mod">
          <ac:chgData name="ゲスト ユーザー" userId="" providerId="Windows Live" clId="Web-{1A9A64BD-30A0-44C6-8173-532D0C72F7B7}" dt="2018-12-12T07:04:30.460" v="468" actId="20577"/>
          <ac:spMkLst>
            <pc:docMk/>
            <pc:sldMk cId="419384600" sldId="461"/>
            <ac:spMk id="5" creationId="{CCFA5783-391E-4673-BBD4-3EF1604E4BC7}"/>
          </ac:spMkLst>
        </pc:spChg>
        <pc:spChg chg="add mod">
          <ac:chgData name="ゲスト ユーザー" userId="" providerId="Windows Live" clId="Web-{1A9A64BD-30A0-44C6-8173-532D0C72F7B7}" dt="2018-12-12T07:06:19.386" v="494" actId="20577"/>
          <ac:spMkLst>
            <pc:docMk/>
            <pc:sldMk cId="419384600" sldId="461"/>
            <ac:spMk id="7" creationId="{3FDC5567-A21B-491A-9243-18B5F4DE4DA1}"/>
          </ac:spMkLst>
        </pc:spChg>
        <pc:spChg chg="add mod">
          <ac:chgData name="ゲスト ユーザー" userId="" providerId="Windows Live" clId="Web-{1A9A64BD-30A0-44C6-8173-532D0C72F7B7}" dt="2018-12-12T07:07:17.826" v="518" actId="20577"/>
          <ac:spMkLst>
            <pc:docMk/>
            <pc:sldMk cId="419384600" sldId="461"/>
            <ac:spMk id="9" creationId="{154B2E35-3647-4A21-8436-B9183F15F9BE}"/>
          </ac:spMkLst>
        </pc:spChg>
      </pc:sldChg>
      <pc:sldChg chg="modSp">
        <pc:chgData name="ゲスト ユーザー" userId="" providerId="Windows Live" clId="Web-{1A9A64BD-30A0-44C6-8173-532D0C72F7B7}" dt="2018-12-12T07:25:54.684" v="1402" actId="1076"/>
        <pc:sldMkLst>
          <pc:docMk/>
          <pc:sldMk cId="4194650103" sldId="473"/>
        </pc:sldMkLst>
        <pc:grpChg chg="mod">
          <ac:chgData name="ゲスト ユーザー" userId="" providerId="Windows Live" clId="Web-{1A9A64BD-30A0-44C6-8173-532D0C72F7B7}" dt="2018-12-12T07:25:54.684" v="1402" actId="1076"/>
          <ac:grpSpMkLst>
            <pc:docMk/>
            <pc:sldMk cId="4194650103" sldId="473"/>
            <ac:grpSpMk id="13" creationId="{DB6B3532-9FED-467F-8929-0BC5F227A7B6}"/>
          </ac:grpSpMkLst>
        </pc:grpChg>
      </pc:sldChg>
      <pc:sldChg chg="modSp">
        <pc:chgData name="ゲスト ユーザー" userId="" providerId="Windows Live" clId="Web-{1A9A64BD-30A0-44C6-8173-532D0C72F7B7}" dt="2018-12-12T07:37:55.698" v="1640" actId="20577"/>
        <pc:sldMkLst>
          <pc:docMk/>
          <pc:sldMk cId="614429013" sldId="480"/>
        </pc:sldMkLst>
        <pc:spChg chg="mod">
          <ac:chgData name="ゲスト ユーザー" userId="" providerId="Windows Live" clId="Web-{1A9A64BD-30A0-44C6-8173-532D0C72F7B7}" dt="2018-12-12T07:37:55.698" v="1640" actId="20577"/>
          <ac:spMkLst>
            <pc:docMk/>
            <pc:sldMk cId="614429013" sldId="480"/>
            <ac:spMk id="5" creationId="{4A128027-8D85-47FB-A77A-2ABB3DEF3AE6}"/>
          </ac:spMkLst>
        </pc:spChg>
      </pc:sldChg>
      <pc:sldChg chg="modSp">
        <pc:chgData name="ゲスト ユーザー" userId="" providerId="Windows Live" clId="Web-{1A9A64BD-30A0-44C6-8173-532D0C72F7B7}" dt="2018-12-12T07:36:05.287" v="1624" actId="20577"/>
        <pc:sldMkLst>
          <pc:docMk/>
          <pc:sldMk cId="2393089301" sldId="481"/>
        </pc:sldMkLst>
        <pc:spChg chg="mod">
          <ac:chgData name="ゲスト ユーザー" userId="" providerId="Windows Live" clId="Web-{1A9A64BD-30A0-44C6-8173-532D0C72F7B7}" dt="2018-12-12T07:36:05.287" v="1624" actId="20577"/>
          <ac:spMkLst>
            <pc:docMk/>
            <pc:sldMk cId="2393089301" sldId="481"/>
            <ac:spMk id="5" creationId="{F2BD7A03-129A-460B-8645-108152EC820B}"/>
          </ac:spMkLst>
        </pc:spChg>
      </pc:sldChg>
      <pc:sldChg chg="addSp delSp modSp">
        <pc:chgData name="ゲスト ユーザー" userId="" providerId="Windows Live" clId="Web-{1A9A64BD-30A0-44C6-8173-532D0C72F7B7}" dt="2018-12-12T07:00:28.763" v="464"/>
        <pc:sldMkLst>
          <pc:docMk/>
          <pc:sldMk cId="2100602128" sldId="487"/>
        </pc:sldMkLst>
        <pc:spChg chg="add mod">
          <ac:chgData name="ゲスト ユーザー" userId="" providerId="Windows Live" clId="Web-{1A9A64BD-30A0-44C6-8173-532D0C72F7B7}" dt="2018-12-12T06:59:11.307" v="335" actId="20577"/>
          <ac:spMkLst>
            <pc:docMk/>
            <pc:sldMk cId="2100602128" sldId="487"/>
            <ac:spMk id="2" creationId="{BA566799-A09B-4E28-8BE5-731487583C15}"/>
          </ac:spMkLst>
        </pc:spChg>
        <pc:spChg chg="add mod">
          <ac:chgData name="ゲスト ユーザー" userId="" providerId="Windows Live" clId="Web-{1A9A64BD-30A0-44C6-8173-532D0C72F7B7}" dt="2018-12-12T07:00:26.185" v="461" actId="20577"/>
          <ac:spMkLst>
            <pc:docMk/>
            <pc:sldMk cId="2100602128" sldId="487"/>
            <ac:spMk id="3" creationId="{AB489915-AD51-43BB-BBDD-465BCFCF0A10}"/>
          </ac:spMkLst>
        </pc:spChg>
        <pc:grpChg chg="del mod">
          <ac:chgData name="ゲスト ユーザー" userId="" providerId="Windows Live" clId="Web-{1A9A64BD-30A0-44C6-8173-532D0C72F7B7}" dt="2018-12-12T07:00:28.763" v="464"/>
          <ac:grpSpMkLst>
            <pc:docMk/>
            <pc:sldMk cId="2100602128" sldId="487"/>
            <ac:grpSpMk id="6" creationId="{066B6642-6E83-444F-B833-02215263A440}"/>
          </ac:grpSpMkLst>
        </pc:grpChg>
      </pc:sldChg>
    </pc:docChg>
  </pc:docChgLst>
  <pc:docChgLst>
    <pc:chgData name="晴香 栗西" userId="410a52057e040182" providerId="LiveId" clId="{E4171550-BEE8-4258-BFEB-932D4CCEDA20}"/>
    <pc:docChg chg="undo redo custSel addSld delSld modSld sldOrd">
      <pc:chgData name="晴香 栗西" userId="410a52057e040182" providerId="LiveId" clId="{E4171550-BEE8-4258-BFEB-932D4CCEDA20}" dt="2018-12-11T12:13:58.889" v="4927"/>
      <pc:docMkLst>
        <pc:docMk/>
      </pc:docMkLst>
      <pc:sldChg chg="modSp">
        <pc:chgData name="晴香 栗西" userId="410a52057e040182" providerId="LiveId" clId="{E4171550-BEE8-4258-BFEB-932D4CCEDA20}" dt="2018-12-08T03:47:39.902" v="2469"/>
        <pc:sldMkLst>
          <pc:docMk/>
          <pc:sldMk cId="1299140961" sldId="390"/>
        </pc:sldMkLst>
        <pc:spChg chg="mod">
          <ac:chgData name="晴香 栗西" userId="410a52057e040182" providerId="LiveId" clId="{E4171550-BEE8-4258-BFEB-932D4CCEDA20}" dt="2018-12-07T06:30:16.807" v="2359"/>
          <ac:spMkLst>
            <pc:docMk/>
            <pc:sldMk cId="1299140961" sldId="390"/>
            <ac:spMk id="6" creationId="{14AD3A62-396F-46EC-BF97-50CC3E5B9313}"/>
          </ac:spMkLst>
        </pc:spChg>
        <pc:spChg chg="mod">
          <ac:chgData name="晴香 栗西" userId="410a52057e040182" providerId="LiveId" clId="{E4171550-BEE8-4258-BFEB-932D4CCEDA20}" dt="2018-12-08T03:47:39.902" v="2469"/>
          <ac:spMkLst>
            <pc:docMk/>
            <pc:sldMk cId="1299140961" sldId="390"/>
            <ac:spMk id="9" creationId="{EBBAB4B8-CFA2-4389-801A-4329CEDF8ECD}"/>
          </ac:spMkLst>
        </pc:spChg>
      </pc:sldChg>
      <pc:sldChg chg="addSp delSp modSp delAnim modAnim">
        <pc:chgData name="晴香 栗西" userId="410a52057e040182" providerId="LiveId" clId="{E4171550-BEE8-4258-BFEB-932D4CCEDA20}" dt="2018-12-11T08:21:05.160" v="3351"/>
        <pc:sldMkLst>
          <pc:docMk/>
          <pc:sldMk cId="3354584609" sldId="403"/>
        </pc:sldMkLst>
        <pc:spChg chg="mod">
          <ac:chgData name="晴香 栗西" userId="410a52057e040182" providerId="LiveId" clId="{E4171550-BEE8-4258-BFEB-932D4CCEDA20}" dt="2018-12-07T03:13:56.767" v="757" actId="1076"/>
          <ac:spMkLst>
            <pc:docMk/>
            <pc:sldMk cId="3354584609" sldId="403"/>
            <ac:spMk id="2" creationId="{E94CE6B2-6A1B-486A-B6AC-D8D000C17243}"/>
          </ac:spMkLst>
        </pc:spChg>
        <pc:spChg chg="mod">
          <ac:chgData name="晴香 栗西" userId="410a52057e040182" providerId="LiveId" clId="{E4171550-BEE8-4258-BFEB-932D4CCEDA20}" dt="2018-12-11T07:05:26.704" v="3036" actId="20577"/>
          <ac:spMkLst>
            <pc:docMk/>
            <pc:sldMk cId="3354584609" sldId="403"/>
            <ac:spMk id="6" creationId="{16FC93F7-5B92-490D-BB4F-E9890738AC6B}"/>
          </ac:spMkLst>
        </pc:spChg>
        <pc:spChg chg="mod">
          <ac:chgData name="晴香 栗西" userId="410a52057e040182" providerId="LiveId" clId="{E4171550-BEE8-4258-BFEB-932D4CCEDA20}" dt="2018-12-11T06:34:19.400" v="2825" actId="404"/>
          <ac:spMkLst>
            <pc:docMk/>
            <pc:sldMk cId="3354584609" sldId="403"/>
            <ac:spMk id="7" creationId="{546CC84E-8BEC-4B14-A549-8F83CF6B2A6A}"/>
          </ac:spMkLst>
        </pc:spChg>
        <pc:spChg chg="mod">
          <ac:chgData name="晴香 栗西" userId="410a52057e040182" providerId="LiveId" clId="{E4171550-BEE8-4258-BFEB-932D4CCEDA20}" dt="2018-12-11T06:34:19.400" v="2825" actId="404"/>
          <ac:spMkLst>
            <pc:docMk/>
            <pc:sldMk cId="3354584609" sldId="403"/>
            <ac:spMk id="9" creationId="{3D4E60EE-5E96-4D65-A044-0F4FDC53478C}"/>
          </ac:spMkLst>
        </pc:spChg>
        <pc:spChg chg="mod">
          <ac:chgData name="晴香 栗西" userId="410a52057e040182" providerId="LiveId" clId="{E4171550-BEE8-4258-BFEB-932D4CCEDA20}" dt="2018-12-11T06:34:19.400" v="2825" actId="404"/>
          <ac:spMkLst>
            <pc:docMk/>
            <pc:sldMk cId="3354584609" sldId="403"/>
            <ac:spMk id="10" creationId="{898005D2-03E1-43D0-B738-3FBC78D8FC5A}"/>
          </ac:spMkLst>
        </pc:spChg>
        <pc:spChg chg="mod">
          <ac:chgData name="晴香 栗西" userId="410a52057e040182" providerId="LiveId" clId="{E4171550-BEE8-4258-BFEB-932D4CCEDA20}" dt="2018-12-11T06:35:51.922" v="2837" actId="1076"/>
          <ac:spMkLst>
            <pc:docMk/>
            <pc:sldMk cId="3354584609" sldId="403"/>
            <ac:spMk id="14" creationId="{720AB7FA-1624-4D7E-B579-D2855C09C998}"/>
          </ac:spMkLst>
        </pc:spChg>
        <pc:spChg chg="add mod ord">
          <ac:chgData name="晴香 栗西" userId="410a52057e040182" providerId="LiveId" clId="{E4171550-BEE8-4258-BFEB-932D4CCEDA20}" dt="2018-12-11T06:53:26.736" v="2930" actId="164"/>
          <ac:spMkLst>
            <pc:docMk/>
            <pc:sldMk cId="3354584609" sldId="403"/>
            <ac:spMk id="16" creationId="{63A47A1A-39ED-416C-BFF7-119BAA925CBA}"/>
          </ac:spMkLst>
        </pc:spChg>
        <pc:spChg chg="add mod ord topLvl">
          <ac:chgData name="晴香 栗西" userId="410a52057e040182" providerId="LiveId" clId="{E4171550-BEE8-4258-BFEB-932D4CCEDA20}" dt="2018-12-11T07:34:30.263" v="3167" actId="1076"/>
          <ac:spMkLst>
            <pc:docMk/>
            <pc:sldMk cId="3354584609" sldId="403"/>
            <ac:spMk id="17" creationId="{FF2E1CA8-8DC6-4603-894B-C6AF0AF72935}"/>
          </ac:spMkLst>
        </pc:spChg>
        <pc:spChg chg="add mod topLvl">
          <ac:chgData name="晴香 栗西" userId="410a52057e040182" providerId="LiveId" clId="{E4171550-BEE8-4258-BFEB-932D4CCEDA20}" dt="2018-12-11T07:03:04.880" v="3025" actId="164"/>
          <ac:spMkLst>
            <pc:docMk/>
            <pc:sldMk cId="3354584609" sldId="403"/>
            <ac:spMk id="20" creationId="{60A30C45-3285-468E-96E0-94BE58DF0F33}"/>
          </ac:spMkLst>
        </pc:spChg>
        <pc:spChg chg="add del mod topLvl">
          <ac:chgData name="晴香 栗西" userId="410a52057e040182" providerId="LiveId" clId="{E4171550-BEE8-4258-BFEB-932D4CCEDA20}" dt="2018-12-11T07:18:49.414" v="3059" actId="478"/>
          <ac:spMkLst>
            <pc:docMk/>
            <pc:sldMk cId="3354584609" sldId="403"/>
            <ac:spMk id="23" creationId="{586FB137-2C39-4542-8E55-F9B86217003C}"/>
          </ac:spMkLst>
        </pc:spChg>
        <pc:spChg chg="add del mod topLvl">
          <ac:chgData name="晴香 栗西" userId="410a52057e040182" providerId="LiveId" clId="{E4171550-BEE8-4258-BFEB-932D4CCEDA20}" dt="2018-12-11T07:19:19.425" v="3066" actId="478"/>
          <ac:spMkLst>
            <pc:docMk/>
            <pc:sldMk cId="3354584609" sldId="403"/>
            <ac:spMk id="24" creationId="{5E768E03-37CD-4513-8957-287587ADDE5B}"/>
          </ac:spMkLst>
        </pc:spChg>
        <pc:spChg chg="add mod topLvl">
          <ac:chgData name="晴香 栗西" userId="410a52057e040182" providerId="LiveId" clId="{E4171550-BEE8-4258-BFEB-932D4CCEDA20}" dt="2018-12-11T07:14:29.058" v="3046" actId="164"/>
          <ac:spMkLst>
            <pc:docMk/>
            <pc:sldMk cId="3354584609" sldId="403"/>
            <ac:spMk id="25" creationId="{24676828-5216-4B97-BEC5-F788EED31D22}"/>
          </ac:spMkLst>
        </pc:spChg>
        <pc:spChg chg="add del mod topLvl">
          <ac:chgData name="晴香 栗西" userId="410a52057e040182" providerId="LiveId" clId="{E4171550-BEE8-4258-BFEB-932D4CCEDA20}" dt="2018-12-11T07:19:10.463" v="3064" actId="478"/>
          <ac:spMkLst>
            <pc:docMk/>
            <pc:sldMk cId="3354584609" sldId="403"/>
            <ac:spMk id="33" creationId="{8C72F9A5-16EE-4DC8-9069-7A8FAF446EE4}"/>
          </ac:spMkLst>
        </pc:spChg>
        <pc:spChg chg="add mod ord">
          <ac:chgData name="晴香 栗西" userId="410a52057e040182" providerId="LiveId" clId="{E4171550-BEE8-4258-BFEB-932D4CCEDA20}" dt="2018-12-11T07:34:23.902" v="3165" actId="1076"/>
          <ac:spMkLst>
            <pc:docMk/>
            <pc:sldMk cId="3354584609" sldId="403"/>
            <ac:spMk id="39" creationId="{3E6B12B3-8595-4D73-B27E-1ED4DE658C1C}"/>
          </ac:spMkLst>
        </pc:spChg>
        <pc:spChg chg="add mod">
          <ac:chgData name="晴香 栗西" userId="410a52057e040182" providerId="LiveId" clId="{E4171550-BEE8-4258-BFEB-932D4CCEDA20}" dt="2018-12-11T07:26:31.640" v="3127" actId="164"/>
          <ac:spMkLst>
            <pc:docMk/>
            <pc:sldMk cId="3354584609" sldId="403"/>
            <ac:spMk id="40" creationId="{24FB0D11-4FC2-416F-8F5B-30D34898B2CD}"/>
          </ac:spMkLst>
        </pc:spChg>
        <pc:spChg chg="add mod">
          <ac:chgData name="晴香 栗西" userId="410a52057e040182" providerId="LiveId" clId="{E4171550-BEE8-4258-BFEB-932D4CCEDA20}" dt="2018-12-11T07:26:38.565" v="3128" actId="164"/>
          <ac:spMkLst>
            <pc:docMk/>
            <pc:sldMk cId="3354584609" sldId="403"/>
            <ac:spMk id="41" creationId="{DD96DDCE-7C8A-4B67-9559-42B46D76F3B0}"/>
          </ac:spMkLst>
        </pc:spChg>
        <pc:grpChg chg="add del mod">
          <ac:chgData name="晴香 栗西" userId="410a52057e040182" providerId="LiveId" clId="{E4171550-BEE8-4258-BFEB-932D4CCEDA20}" dt="2018-12-11T07:48:48.723" v="3223" actId="1076"/>
          <ac:grpSpMkLst>
            <pc:docMk/>
            <pc:sldMk cId="3354584609" sldId="403"/>
            <ac:grpSpMk id="3" creationId="{440DBAB0-1A26-40D2-928C-A9015439ECAB}"/>
          </ac:grpSpMkLst>
        </pc:grpChg>
        <pc:grpChg chg="mod">
          <ac:chgData name="晴香 栗西" userId="410a52057e040182" providerId="LiveId" clId="{E4171550-BEE8-4258-BFEB-932D4CCEDA20}" dt="2018-12-11T06:34:27.362" v="2826" actId="14100"/>
          <ac:grpSpMkLst>
            <pc:docMk/>
            <pc:sldMk cId="3354584609" sldId="403"/>
            <ac:grpSpMk id="5" creationId="{B913BD1D-DB88-47F7-8AAC-645A1A7C98F5}"/>
          </ac:grpSpMkLst>
        </pc:grpChg>
        <pc:grpChg chg="mod">
          <ac:chgData name="晴香 栗西" userId="410a52057e040182" providerId="LiveId" clId="{E4171550-BEE8-4258-BFEB-932D4CCEDA20}" dt="2018-12-11T07:48:43.738" v="3222" actId="1076"/>
          <ac:grpSpMkLst>
            <pc:docMk/>
            <pc:sldMk cId="3354584609" sldId="403"/>
            <ac:grpSpMk id="12" creationId="{9EB4D832-431C-46B8-B521-686654BE05EB}"/>
          </ac:grpSpMkLst>
        </pc:grpChg>
        <pc:grpChg chg="add del mod topLvl">
          <ac:chgData name="晴香 栗西" userId="410a52057e040182" providerId="LiveId" clId="{E4171550-BEE8-4258-BFEB-932D4CCEDA20}" dt="2018-12-11T07:18:58.928" v="3062" actId="478"/>
          <ac:grpSpMkLst>
            <pc:docMk/>
            <pc:sldMk cId="3354584609" sldId="403"/>
            <ac:grpSpMk id="18" creationId="{167C748E-8376-4206-9FA8-C4C7163B0F45}"/>
          </ac:grpSpMkLst>
        </pc:grpChg>
        <pc:grpChg chg="add del mod topLvl">
          <ac:chgData name="晴香 栗西" userId="410a52057e040182" providerId="LiveId" clId="{E4171550-BEE8-4258-BFEB-932D4CCEDA20}" dt="2018-12-11T07:21:09.948" v="3084" actId="165"/>
          <ac:grpSpMkLst>
            <pc:docMk/>
            <pc:sldMk cId="3354584609" sldId="403"/>
            <ac:grpSpMk id="19" creationId="{097CD547-AA19-4226-94CD-D77677DDE7EA}"/>
          </ac:grpSpMkLst>
        </pc:grpChg>
        <pc:grpChg chg="add del mod">
          <ac:chgData name="晴香 栗西" userId="410a52057e040182" providerId="LiveId" clId="{E4171550-BEE8-4258-BFEB-932D4CCEDA20}" dt="2018-12-11T07:02:25.874" v="3015" actId="165"/>
          <ac:grpSpMkLst>
            <pc:docMk/>
            <pc:sldMk cId="3354584609" sldId="403"/>
            <ac:grpSpMk id="26" creationId="{5B762A36-1D1C-4D65-B725-3EAE92E6AC8D}"/>
          </ac:grpSpMkLst>
        </pc:grpChg>
        <pc:grpChg chg="add del mod topLvl">
          <ac:chgData name="晴香 栗西" userId="410a52057e040182" providerId="LiveId" clId="{E4171550-BEE8-4258-BFEB-932D4CCEDA20}" dt="2018-12-11T07:24:03.410" v="3105" actId="478"/>
          <ac:grpSpMkLst>
            <pc:docMk/>
            <pc:sldMk cId="3354584609" sldId="403"/>
            <ac:grpSpMk id="29" creationId="{EF8C685E-D711-40ED-866F-EE7222237F2C}"/>
          </ac:grpSpMkLst>
        </pc:grpChg>
        <pc:grpChg chg="add del mod">
          <ac:chgData name="晴香 栗西" userId="410a52057e040182" providerId="LiveId" clId="{E4171550-BEE8-4258-BFEB-932D4CCEDA20}" dt="2018-12-11T07:03:22.823" v="3028" actId="478"/>
          <ac:grpSpMkLst>
            <pc:docMk/>
            <pc:sldMk cId="3354584609" sldId="403"/>
            <ac:grpSpMk id="30" creationId="{F0E25AEF-A254-4980-9462-9C0F9A81A767}"/>
          </ac:grpSpMkLst>
        </pc:grpChg>
        <pc:grpChg chg="add del mod">
          <ac:chgData name="晴香 栗西" userId="410a52057e040182" providerId="LiveId" clId="{E4171550-BEE8-4258-BFEB-932D4CCEDA20}" dt="2018-12-11T07:14:16.980" v="3045" actId="165"/>
          <ac:grpSpMkLst>
            <pc:docMk/>
            <pc:sldMk cId="3354584609" sldId="403"/>
            <ac:grpSpMk id="36" creationId="{F0F0A875-E9C1-4D4E-8E04-AB54E829B729}"/>
          </ac:grpSpMkLst>
        </pc:grpChg>
        <pc:grpChg chg="add del mod">
          <ac:chgData name="晴香 栗西" userId="410a52057e040182" providerId="LiveId" clId="{E4171550-BEE8-4258-BFEB-932D4CCEDA20}" dt="2018-12-11T07:24:03.410" v="3105" actId="478"/>
          <ac:grpSpMkLst>
            <pc:docMk/>
            <pc:sldMk cId="3354584609" sldId="403"/>
            <ac:grpSpMk id="37" creationId="{7ECFF70F-A231-40FF-B395-24AB6C51664A}"/>
          </ac:grpSpMkLst>
        </pc:grpChg>
        <pc:grpChg chg="add mod">
          <ac:chgData name="晴香 栗西" userId="410a52057e040182" providerId="LiveId" clId="{E4171550-BEE8-4258-BFEB-932D4CCEDA20}" dt="2018-12-11T07:26:31.640" v="3127" actId="164"/>
          <ac:grpSpMkLst>
            <pc:docMk/>
            <pc:sldMk cId="3354584609" sldId="403"/>
            <ac:grpSpMk id="46" creationId="{35994B97-75BC-4974-B896-369996F61F4A}"/>
          </ac:grpSpMkLst>
        </pc:grpChg>
        <pc:grpChg chg="add mod">
          <ac:chgData name="晴香 栗西" userId="410a52057e040182" providerId="LiveId" clId="{E4171550-BEE8-4258-BFEB-932D4CCEDA20}" dt="2018-12-11T07:28:45.646" v="3137" actId="1076"/>
          <ac:grpSpMkLst>
            <pc:docMk/>
            <pc:sldMk cId="3354584609" sldId="403"/>
            <ac:grpSpMk id="47" creationId="{7750EBDD-EB0E-4F33-BC12-B4B0EF35D9E4}"/>
          </ac:grpSpMkLst>
        </pc:grpChg>
        <pc:picChg chg="add mod topLvl">
          <ac:chgData name="晴香 栗西" userId="410a52057e040182" providerId="LiveId" clId="{E4171550-BEE8-4258-BFEB-932D4CCEDA20}" dt="2018-12-11T08:15:03.393" v="3337" actId="1076"/>
          <ac:picMkLst>
            <pc:docMk/>
            <pc:sldMk cId="3354584609" sldId="403"/>
            <ac:picMk id="13" creationId="{B26A24AF-F85D-445B-BB15-949A8437D82B}"/>
          </ac:picMkLst>
        </pc:picChg>
        <pc:picChg chg="add mod">
          <ac:chgData name="晴香 栗西" userId="410a52057e040182" providerId="LiveId" clId="{E4171550-BEE8-4258-BFEB-932D4CCEDA20}" dt="2018-12-11T06:53:26.736" v="2930" actId="164"/>
          <ac:picMkLst>
            <pc:docMk/>
            <pc:sldMk cId="3354584609" sldId="403"/>
            <ac:picMk id="15" creationId="{663C63AA-9C8D-4ED3-A4E7-145693D0323A}"/>
          </ac:picMkLst>
        </pc:picChg>
        <pc:picChg chg="add mod topLvl">
          <ac:chgData name="晴香 栗西" userId="410a52057e040182" providerId="LiveId" clId="{E4171550-BEE8-4258-BFEB-932D4CCEDA20}" dt="2018-12-11T07:03:04.880" v="3025" actId="164"/>
          <ac:picMkLst>
            <pc:docMk/>
            <pc:sldMk cId="3354584609" sldId="403"/>
            <ac:picMk id="22" creationId="{2FE8CCF7-54AC-461C-B80F-DCAB94B28147}"/>
          </ac:picMkLst>
        </pc:picChg>
        <pc:picChg chg="add mod topLvl">
          <ac:chgData name="晴香 栗西" userId="410a52057e040182" providerId="LiveId" clId="{E4171550-BEE8-4258-BFEB-932D4CCEDA20}" dt="2018-12-11T07:14:29.058" v="3046" actId="164"/>
          <ac:picMkLst>
            <pc:docMk/>
            <pc:sldMk cId="3354584609" sldId="403"/>
            <ac:picMk id="28" creationId="{0A286D7A-169D-4A5A-B80C-B0B7A9FC47AC}"/>
          </ac:picMkLst>
        </pc:picChg>
        <pc:picChg chg="add del mod topLvl">
          <ac:chgData name="晴香 栗西" userId="410a52057e040182" providerId="LiveId" clId="{E4171550-BEE8-4258-BFEB-932D4CCEDA20}" dt="2018-12-11T07:19:15.563" v="3065" actId="478"/>
          <ac:picMkLst>
            <pc:docMk/>
            <pc:sldMk cId="3354584609" sldId="403"/>
            <ac:picMk id="35" creationId="{6330656A-5B05-40BB-805F-61F45F17EE35}"/>
          </ac:picMkLst>
        </pc:picChg>
        <pc:picChg chg="add del">
          <ac:chgData name="晴香 栗西" userId="410a52057e040182" providerId="LiveId" clId="{E4171550-BEE8-4258-BFEB-932D4CCEDA20}" dt="2018-12-11T07:20:07.052" v="3078"/>
          <ac:picMkLst>
            <pc:docMk/>
            <pc:sldMk cId="3354584609" sldId="403"/>
            <ac:picMk id="38" creationId="{E8DEC184-058C-44E6-ABE7-A41CDB188DAD}"/>
          </ac:picMkLst>
        </pc:picChg>
        <pc:picChg chg="add mod">
          <ac:chgData name="晴香 栗西" userId="410a52057e040182" providerId="LiveId" clId="{E4171550-BEE8-4258-BFEB-932D4CCEDA20}" dt="2018-12-11T07:26:31.640" v="3127" actId="164"/>
          <ac:picMkLst>
            <pc:docMk/>
            <pc:sldMk cId="3354584609" sldId="403"/>
            <ac:picMk id="43" creationId="{9D8A6518-9F33-40B2-A29B-3C29A26ED5E7}"/>
          </ac:picMkLst>
        </pc:picChg>
        <pc:picChg chg="add mod">
          <ac:chgData name="晴香 栗西" userId="410a52057e040182" providerId="LiveId" clId="{E4171550-BEE8-4258-BFEB-932D4CCEDA20}" dt="2018-12-11T07:26:38.565" v="3128" actId="164"/>
          <ac:picMkLst>
            <pc:docMk/>
            <pc:sldMk cId="3354584609" sldId="403"/>
            <ac:picMk id="45" creationId="{6FA166F8-5FB7-4BD8-9788-2E965E516024}"/>
          </ac:picMkLst>
        </pc:picChg>
      </pc:sldChg>
      <pc:sldChg chg="addSp delSp modSp ord addAnim delAnim modAnim">
        <pc:chgData name="晴香 栗西" userId="410a52057e040182" providerId="LiveId" clId="{E4171550-BEE8-4258-BFEB-932D4CCEDA20}" dt="2018-12-11T09:04:50.661" v="3531"/>
        <pc:sldMkLst>
          <pc:docMk/>
          <pc:sldMk cId="125229856" sldId="414"/>
        </pc:sldMkLst>
        <pc:spChg chg="del">
          <ac:chgData name="晴香 栗西" userId="410a52057e040182" providerId="LiveId" clId="{E4171550-BEE8-4258-BFEB-932D4CCEDA20}" dt="2018-12-07T03:13:32.135" v="752" actId="478"/>
          <ac:spMkLst>
            <pc:docMk/>
            <pc:sldMk cId="125229856" sldId="414"/>
            <ac:spMk id="2" creationId="{E94CE6B2-6A1B-486A-B6AC-D8D000C17243}"/>
          </ac:spMkLst>
        </pc:spChg>
        <pc:spChg chg="add mod topLvl">
          <ac:chgData name="晴香 栗西" userId="410a52057e040182" providerId="LiveId" clId="{E4171550-BEE8-4258-BFEB-932D4CCEDA20}" dt="2018-12-11T08:25:01.389" v="3390" actId="255"/>
          <ac:spMkLst>
            <pc:docMk/>
            <pc:sldMk cId="125229856" sldId="414"/>
            <ac:spMk id="6" creationId="{257CEF44-F763-4C58-86B6-E6AF2F1A7451}"/>
          </ac:spMkLst>
        </pc:spChg>
        <pc:spChg chg="add del mod">
          <ac:chgData name="晴香 栗西" userId="410a52057e040182" providerId="LiveId" clId="{E4171550-BEE8-4258-BFEB-932D4CCEDA20}" dt="2018-12-07T03:13:40.168" v="755" actId="478"/>
          <ac:spMkLst>
            <pc:docMk/>
            <pc:sldMk cId="125229856" sldId="414"/>
            <ac:spMk id="6" creationId="{B27F9F68-3022-45CF-BC9E-3067D7F8C9FF}"/>
          </ac:spMkLst>
        </pc:spChg>
        <pc:spChg chg="add del mod">
          <ac:chgData name="晴香 栗西" userId="410a52057e040182" providerId="LiveId" clId="{E4171550-BEE8-4258-BFEB-932D4CCEDA20}" dt="2018-12-07T03:11:48.267" v="705"/>
          <ac:spMkLst>
            <pc:docMk/>
            <pc:sldMk cId="125229856" sldId="414"/>
            <ac:spMk id="10" creationId="{D6365E88-173F-4847-8DE6-6BB1D901657A}"/>
          </ac:spMkLst>
        </pc:spChg>
        <pc:spChg chg="mod">
          <ac:chgData name="晴香 栗西" userId="410a52057e040182" providerId="LiveId" clId="{E4171550-BEE8-4258-BFEB-932D4CCEDA20}" dt="2018-12-11T06:36:14.422" v="2838" actId="404"/>
          <ac:spMkLst>
            <pc:docMk/>
            <pc:sldMk cId="125229856" sldId="414"/>
            <ac:spMk id="13" creationId="{378EC4D5-133F-4A5A-9105-31EC82EEF73C}"/>
          </ac:spMkLst>
        </pc:spChg>
        <pc:spChg chg="mod">
          <ac:chgData name="晴香 栗西" userId="410a52057e040182" providerId="LiveId" clId="{E4171550-BEE8-4258-BFEB-932D4CCEDA20}" dt="2018-12-11T06:36:14.422" v="2838" actId="404"/>
          <ac:spMkLst>
            <pc:docMk/>
            <pc:sldMk cId="125229856" sldId="414"/>
            <ac:spMk id="14" creationId="{9FA89FB0-700D-4C05-8FAB-414DD261B550}"/>
          </ac:spMkLst>
        </pc:spChg>
        <pc:spChg chg="add mod">
          <ac:chgData name="晴香 栗西" userId="410a52057e040182" providerId="LiveId" clId="{E4171550-BEE8-4258-BFEB-932D4CCEDA20}" dt="2018-12-07T03:14:11.005" v="758" actId="1076"/>
          <ac:spMkLst>
            <pc:docMk/>
            <pc:sldMk cId="125229856" sldId="414"/>
            <ac:spMk id="15" creationId="{F37C9D3E-7CDA-45C9-A472-12398A6D19EE}"/>
          </ac:spMkLst>
        </pc:spChg>
        <pc:spChg chg="mod">
          <ac:chgData name="晴香 栗西" userId="410a52057e040182" providerId="LiveId" clId="{E4171550-BEE8-4258-BFEB-932D4CCEDA20}" dt="2018-12-11T08:30:41.412" v="3470" actId="207"/>
          <ac:spMkLst>
            <pc:docMk/>
            <pc:sldMk cId="125229856" sldId="414"/>
            <ac:spMk id="17" creationId="{0C6865C2-7AC4-4AF3-B98B-B74C4852CF56}"/>
          </ac:spMkLst>
        </pc:spChg>
        <pc:spChg chg="add mod topLvl">
          <ac:chgData name="晴香 栗西" userId="410a52057e040182" providerId="LiveId" clId="{E4171550-BEE8-4258-BFEB-932D4CCEDA20}" dt="2018-12-11T08:24:05.167" v="3368" actId="403"/>
          <ac:spMkLst>
            <pc:docMk/>
            <pc:sldMk cId="125229856" sldId="414"/>
            <ac:spMk id="18" creationId="{90618778-6D7B-4DB2-94A3-37F4715D1243}"/>
          </ac:spMkLst>
        </pc:spChg>
        <pc:spChg chg="add mod topLvl">
          <ac:chgData name="晴香 栗西" userId="410a52057e040182" providerId="LiveId" clId="{E4171550-BEE8-4258-BFEB-932D4CCEDA20}" dt="2018-12-11T08:24:50.383" v="3386" actId="255"/>
          <ac:spMkLst>
            <pc:docMk/>
            <pc:sldMk cId="125229856" sldId="414"/>
            <ac:spMk id="19" creationId="{E9A458AB-E035-4BD6-ABC8-91EBF1631009}"/>
          </ac:spMkLst>
        </pc:spChg>
        <pc:spChg chg="add mod">
          <ac:chgData name="晴香 栗西" userId="410a52057e040182" providerId="LiveId" clId="{E4171550-BEE8-4258-BFEB-932D4CCEDA20}" dt="2018-12-11T07:58:59.129" v="3273" actId="164"/>
          <ac:spMkLst>
            <pc:docMk/>
            <pc:sldMk cId="125229856" sldId="414"/>
            <ac:spMk id="20" creationId="{DFEC14A8-8AF6-44B8-BF5F-5415CFB2203E}"/>
          </ac:spMkLst>
        </pc:spChg>
        <pc:spChg chg="mod topLvl">
          <ac:chgData name="晴香 栗西" userId="410a52057e040182" providerId="LiveId" clId="{E4171550-BEE8-4258-BFEB-932D4CCEDA20}" dt="2018-12-11T08:24:32.089" v="3378" actId="403"/>
          <ac:spMkLst>
            <pc:docMk/>
            <pc:sldMk cId="125229856" sldId="414"/>
            <ac:spMk id="32" creationId="{9F6F155B-E981-4BC6-8A78-63778784C29A}"/>
          </ac:spMkLst>
        </pc:spChg>
        <pc:grpChg chg="mod">
          <ac:chgData name="晴香 栗西" userId="410a52057e040182" providerId="LiveId" clId="{E4171550-BEE8-4258-BFEB-932D4CCEDA20}" dt="2018-12-11T08:17:05.116" v="3339" actId="1076"/>
          <ac:grpSpMkLst>
            <pc:docMk/>
            <pc:sldMk cId="125229856" sldId="414"/>
            <ac:grpSpMk id="3" creationId="{D4F89D05-6507-42C8-931A-2B886D6F0356}"/>
          </ac:grpSpMkLst>
        </pc:grpChg>
        <pc:grpChg chg="mod">
          <ac:chgData name="晴香 栗西" userId="410a52057e040182" providerId="LiveId" clId="{E4171550-BEE8-4258-BFEB-932D4CCEDA20}" dt="2018-12-11T06:36:37.467" v="2841" actId="14100"/>
          <ac:grpSpMkLst>
            <pc:docMk/>
            <pc:sldMk cId="125229856" sldId="414"/>
            <ac:grpSpMk id="11" creationId="{7DBFFC1F-0680-4999-A3C6-F49533D2FF8D}"/>
          </ac:grpSpMkLst>
        </pc:grpChg>
        <pc:grpChg chg="add del mod topLvl">
          <ac:chgData name="晴香 栗西" userId="410a52057e040182" providerId="LiveId" clId="{E4171550-BEE8-4258-BFEB-932D4CCEDA20}" dt="2018-12-11T08:23:02.575" v="3352" actId="478"/>
          <ac:grpSpMkLst>
            <pc:docMk/>
            <pc:sldMk cId="125229856" sldId="414"/>
            <ac:grpSpMk id="24" creationId="{BD5252BF-1E58-4A02-8F18-B5258B9FE166}"/>
          </ac:grpSpMkLst>
        </pc:grpChg>
        <pc:grpChg chg="add del mod">
          <ac:chgData name="晴香 栗西" userId="410a52057e040182" providerId="LiveId" clId="{E4171550-BEE8-4258-BFEB-932D4CCEDA20}" dt="2018-12-11T08:02:59.522" v="3290" actId="478"/>
          <ac:grpSpMkLst>
            <pc:docMk/>
            <pc:sldMk cId="125229856" sldId="414"/>
            <ac:grpSpMk id="25" creationId="{41FBD8DC-3652-48A1-89D3-75249FAA0334}"/>
          </ac:grpSpMkLst>
        </pc:grpChg>
        <pc:grpChg chg="add del mod topLvl">
          <ac:chgData name="晴香 栗西" userId="410a52057e040182" providerId="LiveId" clId="{E4171550-BEE8-4258-BFEB-932D4CCEDA20}" dt="2018-12-11T08:23:21.409" v="3356" actId="478"/>
          <ac:grpSpMkLst>
            <pc:docMk/>
            <pc:sldMk cId="125229856" sldId="414"/>
            <ac:grpSpMk id="26" creationId="{D81ED364-980E-44C4-90AD-4D1233CB3435}"/>
          </ac:grpSpMkLst>
        </pc:grpChg>
        <pc:grpChg chg="add del mod topLvl">
          <ac:chgData name="晴香 栗西" userId="410a52057e040182" providerId="LiveId" clId="{E4171550-BEE8-4258-BFEB-932D4CCEDA20}" dt="2018-12-11T08:23:29.896" v="3357" actId="478"/>
          <ac:grpSpMkLst>
            <pc:docMk/>
            <pc:sldMk cId="125229856" sldId="414"/>
            <ac:grpSpMk id="27" creationId="{14393760-5333-424E-991D-79F4B002DD4F}"/>
          </ac:grpSpMkLst>
        </pc:grpChg>
        <pc:grpChg chg="add del mod">
          <ac:chgData name="晴香 栗西" userId="410a52057e040182" providerId="LiveId" clId="{E4171550-BEE8-4258-BFEB-932D4CCEDA20}" dt="2018-12-11T08:03:01.882" v="3292" actId="478"/>
          <ac:grpSpMkLst>
            <pc:docMk/>
            <pc:sldMk cId="125229856" sldId="414"/>
            <ac:grpSpMk id="28" creationId="{D30B9847-4190-4F6C-8E24-20EB6770024A}"/>
          </ac:grpSpMkLst>
        </pc:grpChg>
        <pc:grpChg chg="add del mod topLvl">
          <ac:chgData name="晴香 栗西" userId="410a52057e040182" providerId="LiveId" clId="{E4171550-BEE8-4258-BFEB-932D4CCEDA20}" dt="2018-12-11T08:23:08.952" v="3353" actId="478"/>
          <ac:grpSpMkLst>
            <pc:docMk/>
            <pc:sldMk cId="125229856" sldId="414"/>
            <ac:grpSpMk id="31" creationId="{DA5F502C-7A0C-49AB-BF0B-1966CFDFB09C}"/>
          </ac:grpSpMkLst>
        </pc:grpChg>
        <pc:grpChg chg="add del mod">
          <ac:chgData name="晴香 栗西" userId="410a52057e040182" providerId="LiveId" clId="{E4171550-BEE8-4258-BFEB-932D4CCEDA20}" dt="2018-12-11T08:02:56.928" v="3288" actId="478"/>
          <ac:grpSpMkLst>
            <pc:docMk/>
            <pc:sldMk cId="125229856" sldId="414"/>
            <ac:grpSpMk id="34" creationId="{15EBA8AF-A449-4965-85FB-121A672B0649}"/>
          </ac:grpSpMkLst>
        </pc:grpChg>
        <pc:grpChg chg="add del mod">
          <ac:chgData name="晴香 栗西" userId="410a52057e040182" providerId="LiveId" clId="{E4171550-BEE8-4258-BFEB-932D4CCEDA20}" dt="2018-12-11T08:09:40.947" v="3314" actId="165"/>
          <ac:grpSpMkLst>
            <pc:docMk/>
            <pc:sldMk cId="125229856" sldId="414"/>
            <ac:grpSpMk id="37" creationId="{648418FD-6498-436C-9D39-868409D7E5A8}"/>
          </ac:grpSpMkLst>
        </pc:grpChg>
        <pc:picChg chg="add mod topLvl">
          <ac:chgData name="晴香 栗西" userId="410a52057e040182" providerId="LiveId" clId="{E4171550-BEE8-4258-BFEB-932D4CCEDA20}" dt="2018-12-11T08:17:23.076" v="3341" actId="1076"/>
          <ac:picMkLst>
            <pc:docMk/>
            <pc:sldMk cId="125229856" sldId="414"/>
            <ac:picMk id="5" creationId="{FF31AAA1-3310-4FE7-B9C8-49D4DF34DA56}"/>
          </ac:picMkLst>
        </pc:picChg>
        <pc:picChg chg="add del mod topLvl">
          <ac:chgData name="晴香 栗西" userId="410a52057e040182" providerId="LiveId" clId="{E4171550-BEE8-4258-BFEB-932D4CCEDA20}" dt="2018-12-11T08:23:29.896" v="3357" actId="478"/>
          <ac:picMkLst>
            <pc:docMk/>
            <pc:sldMk cId="125229856" sldId="414"/>
            <ac:picMk id="8" creationId="{3A6D15E5-A2A0-479E-B67C-75C38433C8DA}"/>
          </ac:picMkLst>
        </pc:picChg>
        <pc:picChg chg="add mod">
          <ac:chgData name="晴香 栗西" userId="410a52057e040182" providerId="LiveId" clId="{E4171550-BEE8-4258-BFEB-932D4CCEDA20}" dt="2018-12-11T07:58:59.129" v="3273" actId="164"/>
          <ac:picMkLst>
            <pc:docMk/>
            <pc:sldMk cId="125229856" sldId="414"/>
            <ac:picMk id="10" creationId="{256EA676-A6B5-4A47-AA3F-BEA8B0AC217E}"/>
          </ac:picMkLst>
        </pc:picChg>
        <pc:picChg chg="add del mod topLvl">
          <ac:chgData name="晴香 栗西" userId="410a52057e040182" providerId="LiveId" clId="{E4171550-BEE8-4258-BFEB-932D4CCEDA20}" dt="2018-12-11T08:23:21.409" v="3356" actId="478"/>
          <ac:picMkLst>
            <pc:docMk/>
            <pc:sldMk cId="125229856" sldId="414"/>
            <ac:picMk id="21" creationId="{2D820AA8-BA64-4998-AD1B-E74D92649B04}"/>
          </ac:picMkLst>
        </pc:picChg>
        <pc:picChg chg="add del mod topLvl">
          <ac:chgData name="晴香 栗西" userId="410a52057e040182" providerId="LiveId" clId="{E4171550-BEE8-4258-BFEB-932D4CCEDA20}" dt="2018-12-11T08:23:02.575" v="3352" actId="478"/>
          <ac:picMkLst>
            <pc:docMk/>
            <pc:sldMk cId="125229856" sldId="414"/>
            <ac:picMk id="23" creationId="{F45BFFDF-9F13-425A-AEDA-F0CBA7F8A63B}"/>
          </ac:picMkLst>
        </pc:picChg>
        <pc:picChg chg="del topLvl">
          <ac:chgData name="晴香 栗西" userId="410a52057e040182" providerId="LiveId" clId="{E4171550-BEE8-4258-BFEB-932D4CCEDA20}" dt="2018-12-11T08:23:08.952" v="3353" actId="478"/>
          <ac:picMkLst>
            <pc:docMk/>
            <pc:sldMk cId="125229856" sldId="414"/>
            <ac:picMk id="33" creationId="{27D68DE9-2571-4193-89D4-94F227F40792}"/>
          </ac:picMkLst>
        </pc:picChg>
      </pc:sldChg>
      <pc:sldChg chg="addSp delSp modSp del ord">
        <pc:chgData name="晴香 栗西" userId="410a52057e040182" providerId="LiveId" clId="{E4171550-BEE8-4258-BFEB-932D4CCEDA20}" dt="2018-12-11T08:58:27.036" v="3530" actId="2696"/>
        <pc:sldMkLst>
          <pc:docMk/>
          <pc:sldMk cId="124710023" sldId="416"/>
        </pc:sldMkLst>
        <pc:spChg chg="del">
          <ac:chgData name="晴香 栗西" userId="410a52057e040182" providerId="LiveId" clId="{E4171550-BEE8-4258-BFEB-932D4CCEDA20}" dt="2018-12-07T03:14:29.341" v="759" actId="478"/>
          <ac:spMkLst>
            <pc:docMk/>
            <pc:sldMk cId="124710023" sldId="416"/>
            <ac:spMk id="2" creationId="{E94CE6B2-6A1B-486A-B6AC-D8D000C17243}"/>
          </ac:spMkLst>
        </pc:spChg>
        <pc:spChg chg="mod">
          <ac:chgData name="晴香 栗西" userId="410a52057e040182" providerId="LiveId" clId="{E4171550-BEE8-4258-BFEB-932D4CCEDA20}" dt="2018-12-11T06:40:36.081" v="2849" actId="1076"/>
          <ac:spMkLst>
            <pc:docMk/>
            <pc:sldMk cId="124710023" sldId="416"/>
            <ac:spMk id="5" creationId="{1B1309CD-60E9-0947-B4A2-53FA9EADD922}"/>
          </ac:spMkLst>
        </pc:spChg>
        <pc:spChg chg="mod">
          <ac:chgData name="晴香 栗西" userId="410a52057e040182" providerId="LiveId" clId="{E4171550-BEE8-4258-BFEB-932D4CCEDA20}" dt="2018-12-11T06:40:18.842" v="2848" actId="403"/>
          <ac:spMkLst>
            <pc:docMk/>
            <pc:sldMk cId="124710023" sldId="416"/>
            <ac:spMk id="6" creationId="{AF582135-A0C1-D440-AFD6-8A5303C29423}"/>
          </ac:spMkLst>
        </pc:spChg>
        <pc:spChg chg="mod">
          <ac:chgData name="晴香 栗西" userId="410a52057e040182" providerId="LiveId" clId="{E4171550-BEE8-4258-BFEB-932D4CCEDA20}" dt="2018-12-11T06:40:18.842" v="2848" actId="403"/>
          <ac:spMkLst>
            <pc:docMk/>
            <pc:sldMk cId="124710023" sldId="416"/>
            <ac:spMk id="8" creationId="{FBD91D38-DBEC-4E94-82F1-F43E783E9177}"/>
          </ac:spMkLst>
        </pc:spChg>
        <pc:spChg chg="mod">
          <ac:chgData name="晴香 栗西" userId="410a52057e040182" providerId="LiveId" clId="{E4171550-BEE8-4258-BFEB-932D4CCEDA20}" dt="2018-12-11T06:40:18.842" v="2848" actId="403"/>
          <ac:spMkLst>
            <pc:docMk/>
            <pc:sldMk cId="124710023" sldId="416"/>
            <ac:spMk id="9" creationId="{8DDD2E43-89C4-491E-9350-3B5ECB0044A9}"/>
          </ac:spMkLst>
        </pc:spChg>
        <pc:spChg chg="add del mod">
          <ac:chgData name="晴香 栗西" userId="410a52057e040182" providerId="LiveId" clId="{E4171550-BEE8-4258-BFEB-932D4CCEDA20}" dt="2018-12-07T03:14:33.296" v="760" actId="478"/>
          <ac:spMkLst>
            <pc:docMk/>
            <pc:sldMk cId="124710023" sldId="416"/>
            <ac:spMk id="13" creationId="{9E3B7B04-E310-41F0-B279-F66A1777DB10}"/>
          </ac:spMkLst>
        </pc:spChg>
        <pc:spChg chg="mod">
          <ac:chgData name="晴香 栗西" userId="410a52057e040182" providerId="LiveId" clId="{E4171550-BEE8-4258-BFEB-932D4CCEDA20}" dt="2018-12-11T06:40:18.842" v="2848" actId="403"/>
          <ac:spMkLst>
            <pc:docMk/>
            <pc:sldMk cId="124710023" sldId="416"/>
            <ac:spMk id="14" creationId="{A77B1FD8-8053-4E46-BBC2-DA06E8CC03CB}"/>
          </ac:spMkLst>
        </pc:spChg>
        <pc:spChg chg="mod">
          <ac:chgData name="晴香 栗西" userId="410a52057e040182" providerId="LiveId" clId="{E4171550-BEE8-4258-BFEB-932D4CCEDA20}" dt="2018-12-11T06:40:42.271" v="2850" actId="1076"/>
          <ac:spMkLst>
            <pc:docMk/>
            <pc:sldMk cId="124710023" sldId="416"/>
            <ac:spMk id="15" creationId="{20811A2F-A2E2-014D-9F0E-4A62CBF53ED9}"/>
          </ac:spMkLst>
        </pc:spChg>
        <pc:spChg chg="mod">
          <ac:chgData name="晴香 栗西" userId="410a52057e040182" providerId="LiveId" clId="{E4171550-BEE8-4258-BFEB-932D4CCEDA20}" dt="2018-12-11T06:40:18.842" v="2848" actId="403"/>
          <ac:spMkLst>
            <pc:docMk/>
            <pc:sldMk cId="124710023" sldId="416"/>
            <ac:spMk id="17" creationId="{71D5D14F-CC33-451D-8FD4-AC53A9486852}"/>
          </ac:spMkLst>
        </pc:spChg>
        <pc:spChg chg="mod">
          <ac:chgData name="晴香 栗西" userId="410a52057e040182" providerId="LiveId" clId="{E4171550-BEE8-4258-BFEB-932D4CCEDA20}" dt="2018-12-11T06:40:18.842" v="2848" actId="403"/>
          <ac:spMkLst>
            <pc:docMk/>
            <pc:sldMk cId="124710023" sldId="416"/>
            <ac:spMk id="18" creationId="{21002A77-965E-4302-B8DB-68159B588C14}"/>
          </ac:spMkLst>
        </pc:spChg>
        <pc:spChg chg="add mod">
          <ac:chgData name="晴香 栗西" userId="410a52057e040182" providerId="LiveId" clId="{E4171550-BEE8-4258-BFEB-932D4CCEDA20}" dt="2018-12-07T03:14:41.361" v="762" actId="1076"/>
          <ac:spMkLst>
            <pc:docMk/>
            <pc:sldMk cId="124710023" sldId="416"/>
            <ac:spMk id="20" creationId="{2C789415-18D9-4774-BF49-4629B413E00A}"/>
          </ac:spMkLst>
        </pc:spChg>
        <pc:spChg chg="mod">
          <ac:chgData name="晴香 栗西" userId="410a52057e040182" providerId="LiveId" clId="{E4171550-BEE8-4258-BFEB-932D4CCEDA20}" dt="2018-12-11T06:40:18.842" v="2848" actId="403"/>
          <ac:spMkLst>
            <pc:docMk/>
            <pc:sldMk cId="124710023" sldId="416"/>
            <ac:spMk id="22" creationId="{A7DA1794-9ECA-42D2-8661-4C005D52AAC8}"/>
          </ac:spMkLst>
        </pc:spChg>
        <pc:spChg chg="mod">
          <ac:chgData name="晴香 栗西" userId="410a52057e040182" providerId="LiveId" clId="{E4171550-BEE8-4258-BFEB-932D4CCEDA20}" dt="2018-12-11T06:40:18.842" v="2848" actId="403"/>
          <ac:spMkLst>
            <pc:docMk/>
            <pc:sldMk cId="124710023" sldId="416"/>
            <ac:spMk id="26" creationId="{314F52E4-BA14-4682-BEE7-0CC0B91F98D7}"/>
          </ac:spMkLst>
        </pc:spChg>
      </pc:sldChg>
      <pc:sldChg chg="addSp delSp modSp">
        <pc:chgData name="晴香 栗西" userId="410a52057e040182" providerId="LiveId" clId="{E4171550-BEE8-4258-BFEB-932D4CCEDA20}" dt="2018-12-07T06:17:49.202" v="2282" actId="478"/>
        <pc:sldMkLst>
          <pc:docMk/>
          <pc:sldMk cId="3679330445" sldId="419"/>
        </pc:sldMkLst>
        <pc:spChg chg="del">
          <ac:chgData name="晴香 栗西" userId="410a52057e040182" providerId="LiveId" clId="{E4171550-BEE8-4258-BFEB-932D4CCEDA20}" dt="2018-12-07T06:17:46.942" v="2281" actId="478"/>
          <ac:spMkLst>
            <pc:docMk/>
            <pc:sldMk cId="3679330445" sldId="419"/>
            <ac:spMk id="2" creationId="{D7BC0F7C-FCA7-49CF-954D-677B35971429}"/>
          </ac:spMkLst>
        </pc:spChg>
        <pc:spChg chg="add del mod">
          <ac:chgData name="晴香 栗西" userId="410a52057e040182" providerId="LiveId" clId="{E4171550-BEE8-4258-BFEB-932D4CCEDA20}" dt="2018-12-07T06:17:49.202" v="2282" actId="478"/>
          <ac:spMkLst>
            <pc:docMk/>
            <pc:sldMk cId="3679330445" sldId="419"/>
            <ac:spMk id="6" creationId="{4683B0C8-BB65-4607-BFD1-7FDFFA355145}"/>
          </ac:spMkLst>
        </pc:spChg>
      </pc:sldChg>
      <pc:sldChg chg="addSp delSp modSp">
        <pc:chgData name="晴香 栗西" userId="410a52057e040182" providerId="LiveId" clId="{E4171550-BEE8-4258-BFEB-932D4CCEDA20}" dt="2018-12-07T08:28:12.424" v="2442" actId="14100"/>
        <pc:sldMkLst>
          <pc:docMk/>
          <pc:sldMk cId="1323122359" sldId="420"/>
        </pc:sldMkLst>
        <pc:spChg chg="del">
          <ac:chgData name="晴香 栗西" userId="410a52057e040182" providerId="LiveId" clId="{E4171550-BEE8-4258-BFEB-932D4CCEDA20}" dt="2018-12-07T06:17:33.057" v="2278" actId="478"/>
          <ac:spMkLst>
            <pc:docMk/>
            <pc:sldMk cId="1323122359" sldId="420"/>
            <ac:spMk id="2" creationId="{D7BC0F7C-FCA7-49CF-954D-677B35971429}"/>
          </ac:spMkLst>
        </pc:spChg>
        <pc:spChg chg="add del mod">
          <ac:chgData name="晴香 栗西" userId="410a52057e040182" providerId="LiveId" clId="{E4171550-BEE8-4258-BFEB-932D4CCEDA20}" dt="2018-12-07T06:17:39.006" v="2280" actId="478"/>
          <ac:spMkLst>
            <pc:docMk/>
            <pc:sldMk cId="1323122359" sldId="420"/>
            <ac:spMk id="6" creationId="{2B628845-80EA-4BB3-92A2-90EB784FB6FB}"/>
          </ac:spMkLst>
        </pc:spChg>
        <pc:spChg chg="add mod">
          <ac:chgData name="晴香 栗西" userId="410a52057e040182" providerId="LiveId" clId="{E4171550-BEE8-4258-BFEB-932D4CCEDA20}" dt="2018-12-07T08:28:12.424" v="2442" actId="14100"/>
          <ac:spMkLst>
            <pc:docMk/>
            <pc:sldMk cId="1323122359" sldId="420"/>
            <ac:spMk id="7" creationId="{FB084D98-472F-47CB-AE33-614CCB146BE7}"/>
          </ac:spMkLst>
        </pc:spChg>
      </pc:sldChg>
      <pc:sldChg chg="modSp ord">
        <pc:chgData name="晴香 栗西" userId="410a52057e040182" providerId="LiveId" clId="{E4171550-BEE8-4258-BFEB-932D4CCEDA20}" dt="2018-12-11T11:43:06.375" v="4845"/>
        <pc:sldMkLst>
          <pc:docMk/>
          <pc:sldMk cId="1091949380" sldId="428"/>
        </pc:sldMkLst>
        <pc:spChg chg="mod">
          <ac:chgData name="晴香 栗西" userId="410a52057e040182" providerId="LiveId" clId="{E4171550-BEE8-4258-BFEB-932D4CCEDA20}" dt="2018-12-07T03:20:31.206" v="814" actId="14100"/>
          <ac:spMkLst>
            <pc:docMk/>
            <pc:sldMk cId="1091949380" sldId="428"/>
            <ac:spMk id="46" creationId="{E64CE8F1-ED14-490E-B119-4397A8E2D2C2}"/>
          </ac:spMkLst>
        </pc:spChg>
        <pc:spChg chg="mod">
          <ac:chgData name="晴香 栗西" userId="410a52057e040182" providerId="LiveId" clId="{E4171550-BEE8-4258-BFEB-932D4CCEDA20}" dt="2018-12-07T03:17:59.410" v="810" actId="1076"/>
          <ac:spMkLst>
            <pc:docMk/>
            <pc:sldMk cId="1091949380" sldId="428"/>
            <ac:spMk id="47" creationId="{553CC589-096C-4BCB-86E7-67BC1D53686D}"/>
          </ac:spMkLst>
        </pc:spChg>
        <pc:spChg chg="mod">
          <ac:chgData name="晴香 栗西" userId="410a52057e040182" providerId="LiveId" clId="{E4171550-BEE8-4258-BFEB-932D4CCEDA20}" dt="2018-12-07T03:17:54.143" v="809" actId="1076"/>
          <ac:spMkLst>
            <pc:docMk/>
            <pc:sldMk cId="1091949380" sldId="428"/>
            <ac:spMk id="50" creationId="{F63FF3D4-BA62-4AAC-8227-BF64E57A48AA}"/>
          </ac:spMkLst>
        </pc:spChg>
        <pc:grpChg chg="mod">
          <ac:chgData name="晴香 栗西" userId="410a52057e040182" providerId="LiveId" clId="{E4171550-BEE8-4258-BFEB-932D4CCEDA20}" dt="2018-12-07T03:17:45.968" v="807" actId="1076"/>
          <ac:grpSpMkLst>
            <pc:docMk/>
            <pc:sldMk cId="1091949380" sldId="428"/>
            <ac:grpSpMk id="40" creationId="{00F8ECBF-EAC4-42C6-8E2B-8C5570A9B8EF}"/>
          </ac:grpSpMkLst>
        </pc:grpChg>
        <pc:cxnChg chg="mod">
          <ac:chgData name="晴香 栗西" userId="410a52057e040182" providerId="LiveId" clId="{E4171550-BEE8-4258-BFEB-932D4CCEDA20}" dt="2018-12-07T03:18:09.668" v="811" actId="14100"/>
          <ac:cxnSpMkLst>
            <pc:docMk/>
            <pc:sldMk cId="1091949380" sldId="428"/>
            <ac:cxnSpMk id="24" creationId="{59548AEC-AFC8-463D-84C3-66C232366A17}"/>
          </ac:cxnSpMkLst>
        </pc:cxnChg>
        <pc:cxnChg chg="mod">
          <ac:chgData name="晴香 栗西" userId="410a52057e040182" providerId="LiveId" clId="{E4171550-BEE8-4258-BFEB-932D4CCEDA20}" dt="2018-12-07T03:18:26.138" v="813" actId="14100"/>
          <ac:cxnSpMkLst>
            <pc:docMk/>
            <pc:sldMk cId="1091949380" sldId="428"/>
            <ac:cxnSpMk id="25" creationId="{E46E7C9B-E2F6-4609-9987-A1FE34061585}"/>
          </ac:cxnSpMkLst>
        </pc:cxnChg>
      </pc:sldChg>
      <pc:sldChg chg="addSp delSp modSp ord">
        <pc:chgData name="晴香 栗西" userId="410a52057e040182" providerId="LiveId" clId="{E4171550-BEE8-4258-BFEB-932D4CCEDA20}" dt="2018-12-11T11:49:32.197" v="4875" actId="14100"/>
        <pc:sldMkLst>
          <pc:docMk/>
          <pc:sldMk cId="3269820486" sldId="433"/>
        </pc:sldMkLst>
        <pc:spChg chg="mod">
          <ac:chgData name="晴香 栗西" userId="410a52057e040182" providerId="LiveId" clId="{E4171550-BEE8-4258-BFEB-932D4CCEDA20}" dt="2018-12-11T11:49:32.197" v="4875" actId="14100"/>
          <ac:spMkLst>
            <pc:docMk/>
            <pc:sldMk cId="3269820486" sldId="433"/>
            <ac:spMk id="11" creationId="{4560F02A-A216-457D-87FE-724A5D8E656F}"/>
          </ac:spMkLst>
        </pc:spChg>
        <pc:spChg chg="add del">
          <ac:chgData name="晴香 栗西" userId="410a52057e040182" providerId="LiveId" clId="{E4171550-BEE8-4258-BFEB-932D4CCEDA20}" dt="2018-12-08T03:49:59.086" v="2471" actId="478"/>
          <ac:spMkLst>
            <pc:docMk/>
            <pc:sldMk cId="3269820486" sldId="433"/>
            <ac:spMk id="12" creationId="{C2A0F9CB-A8FE-4E9A-8115-59330C92B82D}"/>
          </ac:spMkLst>
        </pc:spChg>
        <pc:grpChg chg="del">
          <ac:chgData name="晴香 栗西" userId="410a52057e040182" providerId="LiveId" clId="{E4171550-BEE8-4258-BFEB-932D4CCEDA20}" dt="2018-12-11T11:32:26.986" v="4485" actId="478"/>
          <ac:grpSpMkLst>
            <pc:docMk/>
            <pc:sldMk cId="3269820486" sldId="433"/>
            <ac:grpSpMk id="6" creationId="{066B6642-6E83-444F-B833-02215263A440}"/>
          </ac:grpSpMkLst>
        </pc:grpChg>
        <pc:grpChg chg="mod">
          <ac:chgData name="晴香 栗西" userId="410a52057e040182" providerId="LiveId" clId="{E4171550-BEE8-4258-BFEB-932D4CCEDA20}" dt="2018-12-11T11:32:36.490" v="4520" actId="1035"/>
          <ac:grpSpMkLst>
            <pc:docMk/>
            <pc:sldMk cId="3269820486" sldId="433"/>
            <ac:grpSpMk id="9" creationId="{692BDC32-9F64-4F19-AA1B-55A56757B5EF}"/>
          </ac:grpSpMkLst>
        </pc:grpChg>
      </pc:sldChg>
      <pc:sldChg chg="modSp ord">
        <pc:chgData name="晴香 栗西" userId="410a52057e040182" providerId="LiveId" clId="{E4171550-BEE8-4258-BFEB-932D4CCEDA20}" dt="2018-12-11T11:30:11.523" v="4441"/>
        <pc:sldMkLst>
          <pc:docMk/>
          <pc:sldMk cId="1089003071" sldId="434"/>
        </pc:sldMkLst>
        <pc:spChg chg="mod">
          <ac:chgData name="晴香 栗西" userId="410a52057e040182" providerId="LiveId" clId="{E4171550-BEE8-4258-BFEB-932D4CCEDA20}" dt="2018-12-07T06:33:02.707" v="2363" actId="404"/>
          <ac:spMkLst>
            <pc:docMk/>
            <pc:sldMk cId="1089003071" sldId="434"/>
            <ac:spMk id="3" creationId="{EAA951E9-E3A8-4D73-93D9-DC9A99A78265}"/>
          </ac:spMkLst>
        </pc:spChg>
        <pc:spChg chg="mod">
          <ac:chgData name="晴香 栗西" userId="410a52057e040182" providerId="LiveId" clId="{E4171550-BEE8-4258-BFEB-932D4CCEDA20}" dt="2018-12-07T06:18:31.175" v="2287" actId="14100"/>
          <ac:spMkLst>
            <pc:docMk/>
            <pc:sldMk cId="1089003071" sldId="434"/>
            <ac:spMk id="12" creationId="{862AE485-1044-4E1E-BE4C-E3D74B3F0ED9}"/>
          </ac:spMkLst>
        </pc:spChg>
        <pc:spChg chg="mod">
          <ac:chgData name="晴香 栗西" userId="410a52057e040182" providerId="LiveId" clId="{E4171550-BEE8-4258-BFEB-932D4CCEDA20}" dt="2018-12-07T06:18:22.679" v="2285" actId="14100"/>
          <ac:spMkLst>
            <pc:docMk/>
            <pc:sldMk cId="1089003071" sldId="434"/>
            <ac:spMk id="13" creationId="{680ED515-DABD-4796-8907-D04F4746BDBF}"/>
          </ac:spMkLst>
        </pc:spChg>
      </pc:sldChg>
      <pc:sldChg chg="ord modTransition">
        <pc:chgData name="晴香 栗西" userId="410a52057e040182" providerId="LiveId" clId="{E4171550-BEE8-4258-BFEB-932D4CCEDA20}" dt="2018-12-07T05:39:17.282" v="2157"/>
        <pc:sldMkLst>
          <pc:docMk/>
          <pc:sldMk cId="1272958274" sldId="435"/>
        </pc:sldMkLst>
      </pc:sldChg>
      <pc:sldChg chg="addSp modSp">
        <pc:chgData name="晴香 栗西" userId="410a52057e040182" providerId="LiveId" clId="{E4171550-BEE8-4258-BFEB-932D4CCEDA20}" dt="2018-12-07T03:15:43.527" v="803"/>
        <pc:sldMkLst>
          <pc:docMk/>
          <pc:sldMk cId="3647198316" sldId="436"/>
        </pc:sldMkLst>
        <pc:spChg chg="mod">
          <ac:chgData name="晴香 栗西" userId="410a52057e040182" providerId="LiveId" clId="{E4171550-BEE8-4258-BFEB-932D4CCEDA20}" dt="2018-12-07T03:15:43.527" v="803"/>
          <ac:spMkLst>
            <pc:docMk/>
            <pc:sldMk cId="3647198316" sldId="436"/>
            <ac:spMk id="5" creationId="{C3DE7ED3-09CC-461D-BABB-0A445AE00828}"/>
          </ac:spMkLst>
        </pc:spChg>
        <pc:spChg chg="mod">
          <ac:chgData name="晴香 栗西" userId="410a52057e040182" providerId="LiveId" clId="{E4171550-BEE8-4258-BFEB-932D4CCEDA20}" dt="2018-12-07T03:05:19.648" v="614" actId="1076"/>
          <ac:spMkLst>
            <pc:docMk/>
            <pc:sldMk cId="3647198316" sldId="436"/>
            <ac:spMk id="6" creationId="{C5DEE02D-7E12-4A67-B7FA-96803C6BF746}"/>
          </ac:spMkLst>
        </pc:spChg>
        <pc:spChg chg="mod">
          <ac:chgData name="晴香 栗西" userId="410a52057e040182" providerId="LiveId" clId="{E4171550-BEE8-4258-BFEB-932D4CCEDA20}" dt="2018-12-07T03:05:06.332" v="611" actId="1076"/>
          <ac:spMkLst>
            <pc:docMk/>
            <pc:sldMk cId="3647198316" sldId="436"/>
            <ac:spMk id="7" creationId="{B221C7A0-6043-43E0-A4E3-34456E5911F2}"/>
          </ac:spMkLst>
        </pc:spChg>
        <pc:spChg chg="mod">
          <ac:chgData name="晴香 栗西" userId="410a52057e040182" providerId="LiveId" clId="{E4171550-BEE8-4258-BFEB-932D4CCEDA20}" dt="2018-12-07T03:05:16.538" v="613" actId="1076"/>
          <ac:spMkLst>
            <pc:docMk/>
            <pc:sldMk cId="3647198316" sldId="436"/>
            <ac:spMk id="10" creationId="{FFF33176-A1D6-481A-9020-25FD3468A129}"/>
          </ac:spMkLst>
        </pc:spChg>
        <pc:grpChg chg="add mod">
          <ac:chgData name="晴香 栗西" userId="410a52057e040182" providerId="LiveId" clId="{E4171550-BEE8-4258-BFEB-932D4CCEDA20}" dt="2018-12-07T03:05:12.005" v="612" actId="14100"/>
          <ac:grpSpMkLst>
            <pc:docMk/>
            <pc:sldMk cId="3647198316" sldId="436"/>
            <ac:grpSpMk id="8" creationId="{7311EEFB-09C4-4B39-9389-5BADC91FDA63}"/>
          </ac:grpSpMkLst>
        </pc:grpChg>
      </pc:sldChg>
      <pc:sldChg chg="addSp delSp modSp ord">
        <pc:chgData name="晴香 栗西" userId="410a52057e040182" providerId="LiveId" clId="{E4171550-BEE8-4258-BFEB-932D4CCEDA20}" dt="2018-12-07T03:57:20.419" v="1324"/>
        <pc:sldMkLst>
          <pc:docMk/>
          <pc:sldMk cId="2306537928" sldId="437"/>
        </pc:sldMkLst>
        <pc:spChg chg="del mod">
          <ac:chgData name="晴香 栗西" userId="410a52057e040182" providerId="LiveId" clId="{E4171550-BEE8-4258-BFEB-932D4CCEDA20}" dt="2018-12-07T03:35:55.660" v="834" actId="478"/>
          <ac:spMkLst>
            <pc:docMk/>
            <pc:sldMk cId="2306537928" sldId="437"/>
            <ac:spMk id="2" creationId="{6E886BA1-02DF-4878-9930-1E57463ED5D1}"/>
          </ac:spMkLst>
        </pc:spChg>
        <pc:spChg chg="add del mod">
          <ac:chgData name="晴香 栗西" userId="410a52057e040182" providerId="LiveId" clId="{E4171550-BEE8-4258-BFEB-932D4CCEDA20}" dt="2018-12-07T03:34:47.631" v="819"/>
          <ac:spMkLst>
            <pc:docMk/>
            <pc:sldMk cId="2306537928" sldId="437"/>
            <ac:spMk id="3" creationId="{BC5397CA-B3F3-4798-B425-065F8CA7FBE8}"/>
          </ac:spMkLst>
        </pc:spChg>
        <pc:spChg chg="add del mod">
          <ac:chgData name="晴香 栗西" userId="410a52057e040182" providerId="LiveId" clId="{E4171550-BEE8-4258-BFEB-932D4CCEDA20}" dt="2018-12-07T03:34:47.631" v="819"/>
          <ac:spMkLst>
            <pc:docMk/>
            <pc:sldMk cId="2306537928" sldId="437"/>
            <ac:spMk id="5" creationId="{81A67104-0171-4852-97C8-B754D3F1D7D6}"/>
          </ac:spMkLst>
        </pc:spChg>
        <pc:spChg chg="add del mod">
          <ac:chgData name="晴香 栗西" userId="410a52057e040182" providerId="LiveId" clId="{E4171550-BEE8-4258-BFEB-932D4CCEDA20}" dt="2018-12-07T03:35:34.749" v="822"/>
          <ac:spMkLst>
            <pc:docMk/>
            <pc:sldMk cId="2306537928" sldId="437"/>
            <ac:spMk id="6" creationId="{B1FA9A9C-5BB9-4F8A-A17B-786CDA2692E9}"/>
          </ac:spMkLst>
        </pc:spChg>
        <pc:spChg chg="add del mod">
          <ac:chgData name="晴香 栗西" userId="410a52057e040182" providerId="LiveId" clId="{E4171550-BEE8-4258-BFEB-932D4CCEDA20}" dt="2018-12-07T03:45:28.101" v="1119" actId="478"/>
          <ac:spMkLst>
            <pc:docMk/>
            <pc:sldMk cId="2306537928" sldId="437"/>
            <ac:spMk id="7" creationId="{8A3B6989-401F-45C6-8B0B-E23C247A8DE5}"/>
          </ac:spMkLst>
        </pc:spChg>
        <pc:spChg chg="del topLvl">
          <ac:chgData name="晴香 栗西" userId="410a52057e040182" providerId="LiveId" clId="{E4171550-BEE8-4258-BFEB-932D4CCEDA20}" dt="2018-12-07T03:35:32.278" v="821" actId="478"/>
          <ac:spMkLst>
            <pc:docMk/>
            <pc:sldMk cId="2306537928" sldId="437"/>
            <ac:spMk id="10" creationId="{96E57FCB-6A6B-4526-B037-D9E7E4D97E64}"/>
          </ac:spMkLst>
        </pc:spChg>
        <pc:spChg chg="topLvl">
          <ac:chgData name="晴香 栗西" userId="410a52057e040182" providerId="LiveId" clId="{E4171550-BEE8-4258-BFEB-932D4CCEDA20}" dt="2018-12-07T03:35:32.278" v="821" actId="478"/>
          <ac:spMkLst>
            <pc:docMk/>
            <pc:sldMk cId="2306537928" sldId="437"/>
            <ac:spMk id="11" creationId="{4560F02A-A216-457D-87FE-724A5D8E656F}"/>
          </ac:spMkLst>
        </pc:spChg>
        <pc:spChg chg="add del">
          <ac:chgData name="晴香 栗西" userId="410a52057e040182" providerId="LiveId" clId="{E4171550-BEE8-4258-BFEB-932D4CCEDA20}" dt="2018-12-07T03:35:37.157" v="823" actId="478"/>
          <ac:spMkLst>
            <pc:docMk/>
            <pc:sldMk cId="2306537928" sldId="437"/>
            <ac:spMk id="12" creationId="{01C0C2D0-8BC8-4379-B0EF-8D98AF0428EE}"/>
          </ac:spMkLst>
        </pc:spChg>
        <pc:spChg chg="add mod">
          <ac:chgData name="晴香 栗西" userId="410a52057e040182" providerId="LiveId" clId="{E4171550-BEE8-4258-BFEB-932D4CCEDA20}" dt="2018-12-07T03:57:10.397" v="1323"/>
          <ac:spMkLst>
            <pc:docMk/>
            <pc:sldMk cId="2306537928" sldId="437"/>
            <ac:spMk id="13" creationId="{51C4B04D-B90A-427F-A2DF-CE2AA54C7EFA}"/>
          </ac:spMkLst>
        </pc:spChg>
        <pc:spChg chg="add mod">
          <ac:chgData name="晴香 栗西" userId="410a52057e040182" providerId="LiveId" clId="{E4171550-BEE8-4258-BFEB-932D4CCEDA20}" dt="2018-12-07T03:52:00.870" v="1251" actId="20577"/>
          <ac:spMkLst>
            <pc:docMk/>
            <pc:sldMk cId="2306537928" sldId="437"/>
            <ac:spMk id="14" creationId="{A143E52A-6B2E-4C99-8C76-7E48DB48BAE8}"/>
          </ac:spMkLst>
        </pc:spChg>
        <pc:spChg chg="add mod">
          <ac:chgData name="晴香 栗西" userId="410a52057e040182" providerId="LiveId" clId="{E4171550-BEE8-4258-BFEB-932D4CCEDA20}" dt="2018-12-07T03:51:52.424" v="1250" actId="20577"/>
          <ac:spMkLst>
            <pc:docMk/>
            <pc:sldMk cId="2306537928" sldId="437"/>
            <ac:spMk id="15" creationId="{0D809802-1109-456D-AB68-BA60507CA879}"/>
          </ac:spMkLst>
        </pc:spChg>
        <pc:spChg chg="add mod">
          <ac:chgData name="晴香 栗西" userId="410a52057e040182" providerId="LiveId" clId="{E4171550-BEE8-4258-BFEB-932D4CCEDA20}" dt="2018-12-07T03:52:05.433" v="1256"/>
          <ac:spMkLst>
            <pc:docMk/>
            <pc:sldMk cId="2306537928" sldId="437"/>
            <ac:spMk id="16" creationId="{B9E86FCD-8465-4E6E-BC73-727F804E3AEC}"/>
          </ac:spMkLst>
        </pc:spChg>
        <pc:spChg chg="add mod">
          <ac:chgData name="晴香 栗西" userId="410a52057e040182" providerId="LiveId" clId="{E4171550-BEE8-4258-BFEB-932D4CCEDA20}" dt="2018-12-07T03:52:10.123" v="1261"/>
          <ac:spMkLst>
            <pc:docMk/>
            <pc:sldMk cId="2306537928" sldId="437"/>
            <ac:spMk id="17" creationId="{26268552-6C6F-47AA-BBEA-75929C244F00}"/>
          </ac:spMkLst>
        </pc:spChg>
        <pc:grpChg chg="del">
          <ac:chgData name="晴香 栗西" userId="410a52057e040182" providerId="LiveId" clId="{E4171550-BEE8-4258-BFEB-932D4CCEDA20}" dt="2018-12-07T03:35:32.278" v="821" actId="478"/>
          <ac:grpSpMkLst>
            <pc:docMk/>
            <pc:sldMk cId="2306537928" sldId="437"/>
            <ac:grpSpMk id="9" creationId="{692BDC32-9F64-4F19-AA1B-55A56757B5EF}"/>
          </ac:grpSpMkLst>
        </pc:grpChg>
      </pc:sldChg>
      <pc:sldChg chg="modSp">
        <pc:chgData name="晴香 栗西" userId="410a52057e040182" providerId="LiveId" clId="{E4171550-BEE8-4258-BFEB-932D4CCEDA20}" dt="2018-12-07T06:27:06.856" v="2333"/>
        <pc:sldMkLst>
          <pc:docMk/>
          <pc:sldMk cId="4091826006" sldId="438"/>
        </pc:sldMkLst>
        <pc:spChg chg="mod">
          <ac:chgData name="晴香 栗西" userId="410a52057e040182" providerId="LiveId" clId="{E4171550-BEE8-4258-BFEB-932D4CCEDA20}" dt="2018-12-07T06:27:06.856" v="2333"/>
          <ac:spMkLst>
            <pc:docMk/>
            <pc:sldMk cId="4091826006" sldId="438"/>
            <ac:spMk id="9" creationId="{4E1D71CC-AD29-49E8-B5B5-83301C924583}"/>
          </ac:spMkLst>
        </pc:spChg>
      </pc:sldChg>
      <pc:sldChg chg="modSp">
        <pc:chgData name="晴香 栗西" userId="410a52057e040182" providerId="LiveId" clId="{E4171550-BEE8-4258-BFEB-932D4CCEDA20}" dt="2018-12-07T06:20:53.006" v="2313" actId="6549"/>
        <pc:sldMkLst>
          <pc:docMk/>
          <pc:sldMk cId="1577980204" sldId="439"/>
        </pc:sldMkLst>
        <pc:spChg chg="mod">
          <ac:chgData name="晴香 栗西" userId="410a52057e040182" providerId="LiveId" clId="{E4171550-BEE8-4258-BFEB-932D4CCEDA20}" dt="2018-12-07T06:20:53.006" v="2313" actId="6549"/>
          <ac:spMkLst>
            <pc:docMk/>
            <pc:sldMk cId="1577980204" sldId="439"/>
            <ac:spMk id="6" creationId="{670CFDFA-FCE7-4568-9744-BA908C183D32}"/>
          </ac:spMkLst>
        </pc:spChg>
      </pc:sldChg>
      <pc:sldChg chg="addSp delSp modSp">
        <pc:chgData name="晴香 栗西" userId="410a52057e040182" providerId="LiveId" clId="{E4171550-BEE8-4258-BFEB-932D4CCEDA20}" dt="2018-12-08T04:01:52.485" v="2635" actId="1076"/>
        <pc:sldMkLst>
          <pc:docMk/>
          <pc:sldMk cId="938739703" sldId="440"/>
        </pc:sldMkLst>
        <pc:spChg chg="add mod ord">
          <ac:chgData name="晴香 栗西" userId="410a52057e040182" providerId="LiveId" clId="{E4171550-BEE8-4258-BFEB-932D4CCEDA20}" dt="2018-12-08T04:00:47.161" v="2627" actId="14100"/>
          <ac:spMkLst>
            <pc:docMk/>
            <pc:sldMk cId="938739703" sldId="440"/>
            <ac:spMk id="2" creationId="{4B0C1B0C-B9BD-4A59-B58F-17CBCCF7888D}"/>
          </ac:spMkLst>
        </pc:spChg>
        <pc:spChg chg="del">
          <ac:chgData name="晴香 栗西" userId="410a52057e040182" providerId="LiveId" clId="{E4171550-BEE8-4258-BFEB-932D4CCEDA20}" dt="2018-12-07T06:50:30.929" v="2364" actId="478"/>
          <ac:spMkLst>
            <pc:docMk/>
            <pc:sldMk cId="938739703" sldId="440"/>
            <ac:spMk id="2" creationId="{709CCB85-1FFF-4876-85C6-3251B2B47CDA}"/>
          </ac:spMkLst>
        </pc:spChg>
        <pc:spChg chg="mod topLvl">
          <ac:chgData name="晴香 栗西" userId="410a52057e040182" providerId="LiveId" clId="{E4171550-BEE8-4258-BFEB-932D4CCEDA20}" dt="2018-12-08T03:59:18.242" v="2615" actId="165"/>
          <ac:spMkLst>
            <pc:docMk/>
            <pc:sldMk cId="938739703" sldId="440"/>
            <ac:spMk id="3" creationId="{0D021246-22EF-4167-8388-2B85A9C98977}"/>
          </ac:spMkLst>
        </pc:spChg>
        <pc:spChg chg="add mod">
          <ac:chgData name="晴香 栗西" userId="410a52057e040182" providerId="LiveId" clId="{E4171550-BEE8-4258-BFEB-932D4CCEDA20}" dt="2018-12-08T04:01:52.485" v="2635" actId="1076"/>
          <ac:spMkLst>
            <pc:docMk/>
            <pc:sldMk cId="938739703" sldId="440"/>
            <ac:spMk id="6" creationId="{799593AC-62F2-410B-AFEC-EC347793A1C9}"/>
          </ac:spMkLst>
        </pc:spChg>
        <pc:spChg chg="mod topLvl">
          <ac:chgData name="晴香 栗西" userId="410a52057e040182" providerId="LiveId" clId="{E4171550-BEE8-4258-BFEB-932D4CCEDA20}" dt="2018-12-08T03:59:18.242" v="2615" actId="165"/>
          <ac:spMkLst>
            <pc:docMk/>
            <pc:sldMk cId="938739703" sldId="440"/>
            <ac:spMk id="11" creationId="{B9DF66CF-3A67-49D4-B15A-324C736DF401}"/>
          </ac:spMkLst>
        </pc:spChg>
        <pc:spChg chg="mod topLvl">
          <ac:chgData name="晴香 栗西" userId="410a52057e040182" providerId="LiveId" clId="{E4171550-BEE8-4258-BFEB-932D4CCEDA20}" dt="2018-12-08T03:59:18.242" v="2615" actId="165"/>
          <ac:spMkLst>
            <pc:docMk/>
            <pc:sldMk cId="938739703" sldId="440"/>
            <ac:spMk id="12" creationId="{F76DF6C0-3A95-49A6-91E2-14806F95048E}"/>
          </ac:spMkLst>
        </pc:spChg>
        <pc:spChg chg="mod topLvl">
          <ac:chgData name="晴香 栗西" userId="410a52057e040182" providerId="LiveId" clId="{E4171550-BEE8-4258-BFEB-932D4CCEDA20}" dt="2018-12-08T03:59:18.242" v="2615" actId="165"/>
          <ac:spMkLst>
            <pc:docMk/>
            <pc:sldMk cId="938739703" sldId="440"/>
            <ac:spMk id="13" creationId="{8DED3186-D444-4757-B50B-395B9381BE4B}"/>
          </ac:spMkLst>
        </pc:spChg>
        <pc:spChg chg="mod topLvl">
          <ac:chgData name="晴香 栗西" userId="410a52057e040182" providerId="LiveId" clId="{E4171550-BEE8-4258-BFEB-932D4CCEDA20}" dt="2018-12-08T03:59:18.242" v="2615" actId="165"/>
          <ac:spMkLst>
            <pc:docMk/>
            <pc:sldMk cId="938739703" sldId="440"/>
            <ac:spMk id="14" creationId="{9F712131-505B-4E12-B664-F802DE7B13FC}"/>
          </ac:spMkLst>
        </pc:spChg>
        <pc:spChg chg="mod topLvl">
          <ac:chgData name="晴香 栗西" userId="410a52057e040182" providerId="LiveId" clId="{E4171550-BEE8-4258-BFEB-932D4CCEDA20}" dt="2018-12-08T03:59:18.242" v="2615" actId="165"/>
          <ac:spMkLst>
            <pc:docMk/>
            <pc:sldMk cId="938739703" sldId="440"/>
            <ac:spMk id="15" creationId="{C6B1B7E6-3BCA-4132-BB68-B99A3FF906B4}"/>
          </ac:spMkLst>
        </pc:spChg>
        <pc:spChg chg="mod topLvl">
          <ac:chgData name="晴香 栗西" userId="410a52057e040182" providerId="LiveId" clId="{E4171550-BEE8-4258-BFEB-932D4CCEDA20}" dt="2018-12-08T03:59:18.242" v="2615" actId="165"/>
          <ac:spMkLst>
            <pc:docMk/>
            <pc:sldMk cId="938739703" sldId="440"/>
            <ac:spMk id="16" creationId="{3A0360F5-F1F1-4E48-85F2-F0736772519A}"/>
          </ac:spMkLst>
        </pc:spChg>
        <pc:spChg chg="mod topLvl">
          <ac:chgData name="晴香 栗西" userId="410a52057e040182" providerId="LiveId" clId="{E4171550-BEE8-4258-BFEB-932D4CCEDA20}" dt="2018-12-08T03:59:18.242" v="2615" actId="165"/>
          <ac:spMkLst>
            <pc:docMk/>
            <pc:sldMk cId="938739703" sldId="440"/>
            <ac:spMk id="17" creationId="{39E72E1A-F73D-479C-B788-4F03CF880157}"/>
          </ac:spMkLst>
        </pc:spChg>
        <pc:spChg chg="mod topLvl">
          <ac:chgData name="晴香 栗西" userId="410a52057e040182" providerId="LiveId" clId="{E4171550-BEE8-4258-BFEB-932D4CCEDA20}" dt="2018-12-08T03:59:18.242" v="2615" actId="165"/>
          <ac:spMkLst>
            <pc:docMk/>
            <pc:sldMk cId="938739703" sldId="440"/>
            <ac:spMk id="18" creationId="{E5B1169C-60D3-4900-ABBD-CD8D9FC83B78}"/>
          </ac:spMkLst>
        </pc:spChg>
        <pc:spChg chg="mod topLvl">
          <ac:chgData name="晴香 栗西" userId="410a52057e040182" providerId="LiveId" clId="{E4171550-BEE8-4258-BFEB-932D4CCEDA20}" dt="2018-12-08T03:59:18.242" v="2615" actId="165"/>
          <ac:spMkLst>
            <pc:docMk/>
            <pc:sldMk cId="938739703" sldId="440"/>
            <ac:spMk id="19" creationId="{9CD212D4-D949-42CD-B1C2-29E35DED044D}"/>
          </ac:spMkLst>
        </pc:spChg>
        <pc:spChg chg="mod topLvl">
          <ac:chgData name="晴香 栗西" userId="410a52057e040182" providerId="LiveId" clId="{E4171550-BEE8-4258-BFEB-932D4CCEDA20}" dt="2018-12-08T03:59:18.242" v="2615" actId="165"/>
          <ac:spMkLst>
            <pc:docMk/>
            <pc:sldMk cId="938739703" sldId="440"/>
            <ac:spMk id="20" creationId="{3DCC5317-58B3-46A2-8E26-4AD83FD7A490}"/>
          </ac:spMkLst>
        </pc:spChg>
        <pc:spChg chg="mod topLvl">
          <ac:chgData name="晴香 栗西" userId="410a52057e040182" providerId="LiveId" clId="{E4171550-BEE8-4258-BFEB-932D4CCEDA20}" dt="2018-12-08T03:59:18.242" v="2615" actId="165"/>
          <ac:spMkLst>
            <pc:docMk/>
            <pc:sldMk cId="938739703" sldId="440"/>
            <ac:spMk id="21" creationId="{036C3F42-65EF-4A61-931C-5528B811BF84}"/>
          </ac:spMkLst>
        </pc:spChg>
        <pc:spChg chg="mod topLvl">
          <ac:chgData name="晴香 栗西" userId="410a52057e040182" providerId="LiveId" clId="{E4171550-BEE8-4258-BFEB-932D4CCEDA20}" dt="2018-12-08T04:01:20.522" v="2632" actId="1076"/>
          <ac:spMkLst>
            <pc:docMk/>
            <pc:sldMk cId="938739703" sldId="440"/>
            <ac:spMk id="22" creationId="{C41C1253-9B9B-4AC9-AFE8-9BDCF59BAD82}"/>
          </ac:spMkLst>
        </pc:spChg>
        <pc:spChg chg="del mod topLvl">
          <ac:chgData name="晴香 栗西" userId="410a52057e040182" providerId="LiveId" clId="{E4171550-BEE8-4258-BFEB-932D4CCEDA20}" dt="2018-12-08T04:00:01.449" v="2618" actId="478"/>
          <ac:spMkLst>
            <pc:docMk/>
            <pc:sldMk cId="938739703" sldId="440"/>
            <ac:spMk id="30" creationId="{64A5451B-5EB5-49EE-8A64-0CBCAD66A3B4}"/>
          </ac:spMkLst>
        </pc:spChg>
        <pc:spChg chg="mod topLvl">
          <ac:chgData name="晴香 栗西" userId="410a52057e040182" providerId="LiveId" clId="{E4171550-BEE8-4258-BFEB-932D4CCEDA20}" dt="2018-12-08T04:00:52.972" v="2628" actId="1076"/>
          <ac:spMkLst>
            <pc:docMk/>
            <pc:sldMk cId="938739703" sldId="440"/>
            <ac:spMk id="31" creationId="{BF751C96-E3D4-4A1E-BA65-0076ECF760A5}"/>
          </ac:spMkLst>
        </pc:spChg>
        <pc:spChg chg="mod">
          <ac:chgData name="晴香 栗西" userId="410a52057e040182" providerId="LiveId" clId="{E4171550-BEE8-4258-BFEB-932D4CCEDA20}" dt="2018-12-08T03:57:39.994" v="2603" actId="14100"/>
          <ac:spMkLst>
            <pc:docMk/>
            <pc:sldMk cId="938739703" sldId="440"/>
            <ac:spMk id="35" creationId="{F1E4F632-2BA5-4152-B455-2E6026282623}"/>
          </ac:spMkLst>
        </pc:spChg>
        <pc:spChg chg="mod">
          <ac:chgData name="晴香 栗西" userId="410a52057e040182" providerId="LiveId" clId="{E4171550-BEE8-4258-BFEB-932D4CCEDA20}" dt="2018-12-08T03:57:36.396" v="2602" actId="14100"/>
          <ac:spMkLst>
            <pc:docMk/>
            <pc:sldMk cId="938739703" sldId="440"/>
            <ac:spMk id="36" creationId="{27D83DD3-DBA7-42C9-B670-B5A6E58408C3}"/>
          </ac:spMkLst>
        </pc:spChg>
        <pc:grpChg chg="del">
          <ac:chgData name="晴香 栗西" userId="410a52057e040182" providerId="LiveId" clId="{E4171550-BEE8-4258-BFEB-932D4CCEDA20}" dt="2018-12-07T06:50:30.929" v="2364" actId="478"/>
          <ac:grpSpMkLst>
            <pc:docMk/>
            <pc:sldMk cId="938739703" sldId="440"/>
            <ac:grpSpMk id="6" creationId="{DBBB7E57-746F-4513-B969-A1EE5C8750A0}"/>
          </ac:grpSpMkLst>
        </pc:grpChg>
        <pc:grpChg chg="del mod topLvl">
          <ac:chgData name="晴香 栗西" userId="410a52057e040182" providerId="LiveId" clId="{E4171550-BEE8-4258-BFEB-932D4CCEDA20}" dt="2018-12-08T03:51:40.908" v="2478" actId="165"/>
          <ac:grpSpMkLst>
            <pc:docMk/>
            <pc:sldMk cId="938739703" sldId="440"/>
            <ac:grpSpMk id="24" creationId="{BFBF893F-39EC-484E-ACD3-FD92B54BED72}"/>
          </ac:grpSpMkLst>
        </pc:grpChg>
        <pc:grpChg chg="del">
          <ac:chgData name="晴香 栗西" userId="410a52057e040182" providerId="LiveId" clId="{E4171550-BEE8-4258-BFEB-932D4CCEDA20}" dt="2018-12-08T03:51:35.002" v="2477" actId="165"/>
          <ac:grpSpMkLst>
            <pc:docMk/>
            <pc:sldMk cId="938739703" sldId="440"/>
            <ac:grpSpMk id="26" creationId="{4AFBC3AE-A2FF-484C-8AA2-B3BCE60DDFA1}"/>
          </ac:grpSpMkLst>
        </pc:grpChg>
        <pc:grpChg chg="del mod topLvl">
          <ac:chgData name="晴香 栗西" userId="410a52057e040182" providerId="LiveId" clId="{E4171550-BEE8-4258-BFEB-932D4CCEDA20}" dt="2018-12-08T03:59:18.242" v="2615" actId="165"/>
          <ac:grpSpMkLst>
            <pc:docMk/>
            <pc:sldMk cId="938739703" sldId="440"/>
            <ac:grpSpMk id="28" creationId="{0C29463C-9E79-4B8C-8C6C-A8A1D72B079E}"/>
          </ac:grpSpMkLst>
        </pc:grpChg>
        <pc:grpChg chg="add del mod">
          <ac:chgData name="晴香 栗西" userId="410a52057e040182" providerId="LiveId" clId="{E4171550-BEE8-4258-BFEB-932D4CCEDA20}" dt="2018-12-08T03:51:23.420" v="2476" actId="478"/>
          <ac:grpSpMkLst>
            <pc:docMk/>
            <pc:sldMk cId="938739703" sldId="440"/>
            <ac:grpSpMk id="29" creationId="{A131B544-2551-4962-8B8D-619A8B071DCB}"/>
          </ac:grpSpMkLst>
        </pc:grpChg>
        <pc:grpChg chg="add mod">
          <ac:chgData name="晴香 栗西" userId="410a52057e040182" providerId="LiveId" clId="{E4171550-BEE8-4258-BFEB-932D4CCEDA20}" dt="2018-12-08T04:01:16.456" v="2631" actId="1076"/>
          <ac:grpSpMkLst>
            <pc:docMk/>
            <pc:sldMk cId="938739703" sldId="440"/>
            <ac:grpSpMk id="34" creationId="{884D5C1C-94C4-454B-A118-386BDCC2672B}"/>
          </ac:grpSpMkLst>
        </pc:grpChg>
        <pc:picChg chg="mod topLvl">
          <ac:chgData name="晴香 栗西" userId="410a52057e040182" providerId="LiveId" clId="{E4171550-BEE8-4258-BFEB-932D4CCEDA20}" dt="2018-12-08T03:59:18.242" v="2615" actId="165"/>
          <ac:picMkLst>
            <pc:docMk/>
            <pc:sldMk cId="938739703" sldId="440"/>
            <ac:picMk id="23" creationId="{85343B77-B144-4439-869C-5743079140FF}"/>
          </ac:picMkLst>
        </pc:picChg>
        <pc:picChg chg="mod topLvl">
          <ac:chgData name="晴香 栗西" userId="410a52057e040182" providerId="LiveId" clId="{E4171550-BEE8-4258-BFEB-932D4CCEDA20}" dt="2018-12-08T03:59:18.242" v="2615" actId="165"/>
          <ac:picMkLst>
            <pc:docMk/>
            <pc:sldMk cId="938739703" sldId="440"/>
            <ac:picMk id="25" creationId="{D7C734FB-A785-4CE7-ADB7-BF57CB117FAC}"/>
          </ac:picMkLst>
        </pc:picChg>
        <pc:picChg chg="mod topLvl">
          <ac:chgData name="晴香 栗西" userId="410a52057e040182" providerId="LiveId" clId="{E4171550-BEE8-4258-BFEB-932D4CCEDA20}" dt="2018-12-08T03:59:18.242" v="2615" actId="165"/>
          <ac:picMkLst>
            <pc:docMk/>
            <pc:sldMk cId="938739703" sldId="440"/>
            <ac:picMk id="27" creationId="{79EFC6A0-4F31-4AA6-B893-E948985DF1A3}"/>
          </ac:picMkLst>
        </pc:picChg>
      </pc:sldChg>
      <pc:sldChg chg="addSp modSp">
        <pc:chgData name="晴香 栗西" userId="410a52057e040182" providerId="LiveId" clId="{E4171550-BEE8-4258-BFEB-932D4CCEDA20}" dt="2018-12-08T03:50:14.268" v="2472" actId="164"/>
        <pc:sldMkLst>
          <pc:docMk/>
          <pc:sldMk cId="2038910208" sldId="441"/>
        </pc:sldMkLst>
        <pc:spChg chg="mod">
          <ac:chgData name="晴香 栗西" userId="410a52057e040182" providerId="LiveId" clId="{E4171550-BEE8-4258-BFEB-932D4CCEDA20}" dt="2018-12-07T09:56:32.126" v="2450" actId="207"/>
          <ac:spMkLst>
            <pc:docMk/>
            <pc:sldMk cId="2038910208" sldId="441"/>
            <ac:spMk id="3" creationId="{EAA951E9-E3A8-4D73-93D9-DC9A99A78265}"/>
          </ac:spMkLst>
        </pc:spChg>
        <pc:spChg chg="mod">
          <ac:chgData name="晴香 栗西" userId="410a52057e040182" providerId="LiveId" clId="{E4171550-BEE8-4258-BFEB-932D4CCEDA20}" dt="2018-12-08T03:50:14.268" v="2472" actId="164"/>
          <ac:spMkLst>
            <pc:docMk/>
            <pc:sldMk cId="2038910208" sldId="441"/>
            <ac:spMk id="14" creationId="{BC334A38-EC77-44EA-AF46-E67CF7442E56}"/>
          </ac:spMkLst>
        </pc:spChg>
        <pc:spChg chg="mod">
          <ac:chgData name="晴香 栗西" userId="410a52057e040182" providerId="LiveId" clId="{E4171550-BEE8-4258-BFEB-932D4CCEDA20}" dt="2018-12-08T03:50:14.268" v="2472" actId="164"/>
          <ac:spMkLst>
            <pc:docMk/>
            <pc:sldMk cId="2038910208" sldId="441"/>
            <ac:spMk id="18" creationId="{9848E189-004E-4039-B9EA-2CC186991F64}"/>
          </ac:spMkLst>
        </pc:spChg>
        <pc:grpChg chg="add mod">
          <ac:chgData name="晴香 栗西" userId="410a52057e040182" providerId="LiveId" clId="{E4171550-BEE8-4258-BFEB-932D4CCEDA20}" dt="2018-12-08T03:50:14.268" v="2472" actId="164"/>
          <ac:grpSpMkLst>
            <pc:docMk/>
            <pc:sldMk cId="2038910208" sldId="441"/>
            <ac:grpSpMk id="2" creationId="{5D0DC6ED-4CD1-4326-99C6-14407033F6F4}"/>
          </ac:grpSpMkLst>
        </pc:grpChg>
      </pc:sldChg>
      <pc:sldChg chg="addSp delSp modSp ord">
        <pc:chgData name="晴香 栗西" userId="410a52057e040182" providerId="LiveId" clId="{E4171550-BEE8-4258-BFEB-932D4CCEDA20}" dt="2018-12-11T11:43:43.529" v="4847"/>
        <pc:sldMkLst>
          <pc:docMk/>
          <pc:sldMk cId="2828551936" sldId="442"/>
        </pc:sldMkLst>
        <pc:spChg chg="add del mod">
          <ac:chgData name="晴香 栗西" userId="410a52057e040182" providerId="LiveId" clId="{E4171550-BEE8-4258-BFEB-932D4CCEDA20}" dt="2018-12-07T02:01:01.020" v="109"/>
          <ac:spMkLst>
            <pc:docMk/>
            <pc:sldMk cId="2828551936" sldId="442"/>
            <ac:spMk id="2" creationId="{47585A46-218A-495F-B3AC-63743783F20E}"/>
          </ac:spMkLst>
        </pc:spChg>
        <pc:spChg chg="mod">
          <ac:chgData name="晴香 栗西" userId="410a52057e040182" providerId="LiveId" clId="{E4171550-BEE8-4258-BFEB-932D4CCEDA20}" dt="2018-12-11T08:47:01.811" v="3478" actId="1076"/>
          <ac:spMkLst>
            <pc:docMk/>
            <pc:sldMk cId="2828551936" sldId="442"/>
            <ac:spMk id="2" creationId="{F1E04AE4-6174-4114-B590-8C22E77A3C04}"/>
          </ac:spMkLst>
        </pc:spChg>
        <pc:spChg chg="add mod">
          <ac:chgData name="晴香 栗西" userId="410a52057e040182" providerId="LiveId" clId="{E4171550-BEE8-4258-BFEB-932D4CCEDA20}" dt="2018-12-11T08:51:12.217" v="3511" actId="14100"/>
          <ac:spMkLst>
            <pc:docMk/>
            <pc:sldMk cId="2828551936" sldId="442"/>
            <ac:spMk id="3" creationId="{44CFD356-A076-443A-98D1-9AE62DF2D135}"/>
          </ac:spMkLst>
        </pc:spChg>
        <pc:spChg chg="del mod">
          <ac:chgData name="晴香 栗西" userId="410a52057e040182" providerId="LiveId" clId="{E4171550-BEE8-4258-BFEB-932D4CCEDA20}" dt="2018-12-07T02:02:24.164" v="194" actId="478"/>
          <ac:spMkLst>
            <pc:docMk/>
            <pc:sldMk cId="2828551936" sldId="442"/>
            <ac:spMk id="5" creationId="{C5DEE02D-7E12-4A67-B7FA-96803C6BF746}"/>
          </ac:spMkLst>
        </pc:spChg>
        <pc:spChg chg="mod">
          <ac:chgData name="晴香 栗西" userId="410a52057e040182" providerId="LiveId" clId="{E4171550-BEE8-4258-BFEB-932D4CCEDA20}" dt="2018-12-11T11:05:51.269" v="4381" actId="1036"/>
          <ac:spMkLst>
            <pc:docMk/>
            <pc:sldMk cId="2828551936" sldId="442"/>
            <ac:spMk id="6" creationId="{077FB15F-45F2-4037-8B9F-20451717B316}"/>
          </ac:spMkLst>
        </pc:spChg>
        <pc:spChg chg="del mod">
          <ac:chgData name="晴香 栗西" userId="410a52057e040182" providerId="LiveId" clId="{E4171550-BEE8-4258-BFEB-932D4CCEDA20}" dt="2018-12-07T02:02:27.137" v="195" actId="478"/>
          <ac:spMkLst>
            <pc:docMk/>
            <pc:sldMk cId="2828551936" sldId="442"/>
            <ac:spMk id="7" creationId="{80AFB748-C5E1-4B1E-BD80-0E230AE1E162}"/>
          </ac:spMkLst>
        </pc:spChg>
        <pc:spChg chg="add mod">
          <ac:chgData name="晴香 栗西" userId="410a52057e040182" providerId="LiveId" clId="{E4171550-BEE8-4258-BFEB-932D4CCEDA20}" dt="2018-12-11T08:48:42.660" v="3489" actId="1076"/>
          <ac:spMkLst>
            <pc:docMk/>
            <pc:sldMk cId="2828551936" sldId="442"/>
            <ac:spMk id="8" creationId="{C16CD814-98C4-4DB7-913E-A2AA9217DCCC}"/>
          </ac:spMkLst>
        </pc:spChg>
        <pc:spChg chg="mod">
          <ac:chgData name="晴香 栗西" userId="410a52057e040182" providerId="LiveId" clId="{E4171550-BEE8-4258-BFEB-932D4CCEDA20}" dt="2018-12-07T03:11:09.456" v="698"/>
          <ac:spMkLst>
            <pc:docMk/>
            <pc:sldMk cId="2828551936" sldId="442"/>
            <ac:spMk id="9" creationId="{5F351489-B6DC-4083-B8B3-DAA373532E79}"/>
          </ac:spMkLst>
        </pc:spChg>
        <pc:spChg chg="add del mod">
          <ac:chgData name="晴香 栗西" userId="410a52057e040182" providerId="LiveId" clId="{E4171550-BEE8-4258-BFEB-932D4CCEDA20}" dt="2018-12-07T02:44:48.617" v="283" actId="478"/>
          <ac:spMkLst>
            <pc:docMk/>
            <pc:sldMk cId="2828551936" sldId="442"/>
            <ac:spMk id="23" creationId="{1551A30E-DA0F-44B0-951F-8D765BCF5CA5}"/>
          </ac:spMkLst>
        </pc:spChg>
        <pc:spChg chg="add mod">
          <ac:chgData name="晴香 栗西" userId="410a52057e040182" providerId="LiveId" clId="{E4171550-BEE8-4258-BFEB-932D4CCEDA20}" dt="2018-12-07T03:53:21.905" v="1293" actId="1076"/>
          <ac:spMkLst>
            <pc:docMk/>
            <pc:sldMk cId="2828551936" sldId="442"/>
            <ac:spMk id="25" creationId="{4BA0FE56-BA19-42EC-855A-07B42FF18A75}"/>
          </ac:spMkLst>
        </pc:spChg>
        <pc:spChg chg="mod topLvl">
          <ac:chgData name="晴香 栗西" userId="410a52057e040182" providerId="LiveId" clId="{E4171550-BEE8-4258-BFEB-932D4CCEDA20}" dt="2018-12-07T02:44:36.532" v="277" actId="165"/>
          <ac:spMkLst>
            <pc:docMk/>
            <pc:sldMk cId="2828551936" sldId="442"/>
            <ac:spMk id="27" creationId="{F22D9A95-55F1-4223-9C66-31ED6748FA4B}"/>
          </ac:spMkLst>
        </pc:spChg>
        <pc:spChg chg="del mod">
          <ac:chgData name="晴香 栗西" userId="410a52057e040182" providerId="LiveId" clId="{E4171550-BEE8-4258-BFEB-932D4CCEDA20}" dt="2018-12-07T02:44:52.337" v="284" actId="478"/>
          <ac:spMkLst>
            <pc:docMk/>
            <pc:sldMk cId="2828551936" sldId="442"/>
            <ac:spMk id="28" creationId="{7D0C7596-5A01-4C8A-AB86-AFF2975AE59A}"/>
          </ac:spMkLst>
        </pc:spChg>
        <pc:spChg chg="del mod topLvl">
          <ac:chgData name="晴香 栗西" userId="410a52057e040182" providerId="LiveId" clId="{E4171550-BEE8-4258-BFEB-932D4CCEDA20}" dt="2018-12-07T02:44:38.816" v="279" actId="478"/>
          <ac:spMkLst>
            <pc:docMk/>
            <pc:sldMk cId="2828551936" sldId="442"/>
            <ac:spMk id="31" creationId="{AF8795D7-EF44-4879-A14E-53026C76CA4B}"/>
          </ac:spMkLst>
        </pc:spChg>
        <pc:spChg chg="add del mod">
          <ac:chgData name="晴香 栗西" userId="410a52057e040182" providerId="LiveId" clId="{E4171550-BEE8-4258-BFEB-932D4CCEDA20}" dt="2018-12-07T02:44:47.600" v="281" actId="478"/>
          <ac:spMkLst>
            <pc:docMk/>
            <pc:sldMk cId="2828551936" sldId="442"/>
            <ac:spMk id="37" creationId="{9EB05F83-02C7-4A02-9532-4020E5D315C2}"/>
          </ac:spMkLst>
        </pc:spChg>
        <pc:spChg chg="mod topLvl">
          <ac:chgData name="晴香 栗西" userId="410a52057e040182" providerId="LiveId" clId="{E4171550-BEE8-4258-BFEB-932D4CCEDA20}" dt="2018-12-07T02:44:36.532" v="277" actId="165"/>
          <ac:spMkLst>
            <pc:docMk/>
            <pc:sldMk cId="2828551936" sldId="442"/>
            <ac:spMk id="39" creationId="{D843D7FC-F061-42E4-BE88-CB7B13B7DDA5}"/>
          </ac:spMkLst>
        </pc:spChg>
        <pc:spChg chg="del">
          <ac:chgData name="晴香 栗西" userId="410a52057e040182" providerId="LiveId" clId="{E4171550-BEE8-4258-BFEB-932D4CCEDA20}" dt="2018-12-07T02:44:28.842" v="276" actId="478"/>
          <ac:spMkLst>
            <pc:docMk/>
            <pc:sldMk cId="2828551936" sldId="442"/>
            <ac:spMk id="41" creationId="{2D5257DF-979F-46C7-AB8A-832782DB461A}"/>
          </ac:spMkLst>
        </pc:spChg>
        <pc:spChg chg="mod">
          <ac:chgData name="晴香 栗西" userId="410a52057e040182" providerId="LiveId" clId="{E4171550-BEE8-4258-BFEB-932D4CCEDA20}" dt="2018-12-07T05:16:27.579" v="2008"/>
          <ac:spMkLst>
            <pc:docMk/>
            <pc:sldMk cId="2828551936" sldId="442"/>
            <ac:spMk id="44" creationId="{86430D86-476F-46EE-97AE-8827D60D6088}"/>
          </ac:spMkLst>
        </pc:spChg>
        <pc:spChg chg="add del mod topLvl">
          <ac:chgData name="晴香 栗西" userId="410a52057e040182" providerId="LiveId" clId="{E4171550-BEE8-4258-BFEB-932D4CCEDA20}" dt="2018-12-07T02:44:28.842" v="276" actId="478"/>
          <ac:spMkLst>
            <pc:docMk/>
            <pc:sldMk cId="2828551936" sldId="442"/>
            <ac:spMk id="47" creationId="{E623F996-7CE8-4C56-9EE8-D5866C2B5809}"/>
          </ac:spMkLst>
        </pc:spChg>
        <pc:spChg chg="add del mod">
          <ac:chgData name="晴香 栗西" userId="410a52057e040182" providerId="LiveId" clId="{E4171550-BEE8-4258-BFEB-932D4CCEDA20}" dt="2018-12-07T02:44:24.700" v="275" actId="478"/>
          <ac:spMkLst>
            <pc:docMk/>
            <pc:sldMk cId="2828551936" sldId="442"/>
            <ac:spMk id="48" creationId="{9A158383-AD6D-45A0-914A-A23AF532A4EB}"/>
          </ac:spMkLst>
        </pc:spChg>
        <pc:spChg chg="add del mod">
          <ac:chgData name="晴香 栗西" userId="410a52057e040182" providerId="LiveId" clId="{E4171550-BEE8-4258-BFEB-932D4CCEDA20}" dt="2018-12-07T02:44:24.700" v="275" actId="478"/>
          <ac:spMkLst>
            <pc:docMk/>
            <pc:sldMk cId="2828551936" sldId="442"/>
            <ac:spMk id="49" creationId="{A1465D62-BC70-49FA-A68E-465EFE591EF6}"/>
          </ac:spMkLst>
        </pc:spChg>
        <pc:grpChg chg="add del mod">
          <ac:chgData name="晴香 栗西" userId="410a52057e040182" providerId="LiveId" clId="{E4171550-BEE8-4258-BFEB-932D4CCEDA20}" dt="2018-12-07T02:44:28.842" v="276" actId="478"/>
          <ac:grpSpMkLst>
            <pc:docMk/>
            <pc:sldMk cId="2828551936" sldId="442"/>
            <ac:grpSpMk id="24" creationId="{BD0D0DB4-EF50-4426-B90B-A65B5BFB1DD7}"/>
          </ac:grpSpMkLst>
        </pc:grpChg>
        <pc:grpChg chg="add del mod">
          <ac:chgData name="晴香 栗西" userId="410a52057e040182" providerId="LiveId" clId="{E4171550-BEE8-4258-BFEB-932D4CCEDA20}" dt="2018-12-07T02:44:36.532" v="277" actId="165"/>
          <ac:grpSpMkLst>
            <pc:docMk/>
            <pc:sldMk cId="2828551936" sldId="442"/>
            <ac:grpSpMk id="26" creationId="{36EAF739-C6B2-4902-874B-FC03DFCBD5F6}"/>
          </ac:grpSpMkLst>
        </pc:grpChg>
        <pc:grpChg chg="del mod topLvl">
          <ac:chgData name="晴香 栗西" userId="410a52057e040182" providerId="LiveId" clId="{E4171550-BEE8-4258-BFEB-932D4CCEDA20}" dt="2018-12-07T02:45:46.666" v="294" actId="478"/>
          <ac:grpSpMkLst>
            <pc:docMk/>
            <pc:sldMk cId="2828551936" sldId="442"/>
            <ac:grpSpMk id="29" creationId="{111E8691-30AB-4FC4-9204-0FBF18D3121B}"/>
          </ac:grpSpMkLst>
        </pc:grpChg>
        <pc:grpChg chg="del mod">
          <ac:chgData name="晴香 栗西" userId="410a52057e040182" providerId="LiveId" clId="{E4171550-BEE8-4258-BFEB-932D4CCEDA20}" dt="2018-12-07T02:45:50.996" v="295" actId="478"/>
          <ac:grpSpMkLst>
            <pc:docMk/>
            <pc:sldMk cId="2828551936" sldId="442"/>
            <ac:grpSpMk id="30" creationId="{3FFFB8C5-6190-447E-892D-FB17DD9994C3}"/>
          </ac:grpSpMkLst>
        </pc:grpChg>
        <pc:grpChg chg="add del mod topLvl">
          <ac:chgData name="晴香 栗西" userId="410a52057e040182" providerId="LiveId" clId="{E4171550-BEE8-4258-BFEB-932D4CCEDA20}" dt="2018-12-07T02:44:36.532" v="277" actId="165"/>
          <ac:grpSpMkLst>
            <pc:docMk/>
            <pc:sldMk cId="2828551936" sldId="442"/>
            <ac:grpSpMk id="38" creationId="{082D44DE-1007-48E4-8C44-945B8F3117C8}"/>
          </ac:grpSpMkLst>
        </pc:grpChg>
        <pc:grpChg chg="mod topLvl">
          <ac:chgData name="晴香 栗西" userId="410a52057e040182" providerId="LiveId" clId="{E4171550-BEE8-4258-BFEB-932D4CCEDA20}" dt="2018-12-07T02:46:38.167" v="313" actId="164"/>
          <ac:grpSpMkLst>
            <pc:docMk/>
            <pc:sldMk cId="2828551936" sldId="442"/>
            <ac:grpSpMk id="40" creationId="{C4EE4BB1-B658-4D07-A947-FD90593257E6}"/>
          </ac:grpSpMkLst>
        </pc:grpChg>
        <pc:grpChg chg="add del mod">
          <ac:chgData name="晴香 栗西" userId="410a52057e040182" providerId="LiveId" clId="{E4171550-BEE8-4258-BFEB-932D4CCEDA20}" dt="2018-12-07T05:22:39.911" v="2054" actId="478"/>
          <ac:grpSpMkLst>
            <pc:docMk/>
            <pc:sldMk cId="2828551936" sldId="442"/>
            <ac:grpSpMk id="50" creationId="{66E7ECBE-17DF-42E4-AA4C-F6A854C2E5CC}"/>
          </ac:grpSpMkLst>
        </pc:grpChg>
        <pc:cxnChg chg="add del mod">
          <ac:chgData name="晴香 栗西" userId="410a52057e040182" providerId="LiveId" clId="{E4171550-BEE8-4258-BFEB-932D4CCEDA20}" dt="2018-12-07T02:10:40.613" v="201" actId="11529"/>
          <ac:cxnSpMkLst>
            <pc:docMk/>
            <pc:sldMk cId="2828551936" sldId="442"/>
            <ac:cxnSpMk id="17" creationId="{8059B27B-D28B-4432-83B3-90891E863B63}"/>
          </ac:cxnSpMkLst>
        </pc:cxnChg>
        <pc:cxnChg chg="del">
          <ac:chgData name="晴香 栗西" userId="410a52057e040182" providerId="LiveId" clId="{E4171550-BEE8-4258-BFEB-932D4CCEDA20}" dt="2018-12-07T02:10:15.150" v="199" actId="478"/>
          <ac:cxnSpMkLst>
            <pc:docMk/>
            <pc:sldMk cId="2828551936" sldId="442"/>
            <ac:cxnSpMk id="18" creationId="{92469EE2-16C6-4CB3-9DD6-241CB34A3BFF}"/>
          </ac:cxnSpMkLst>
        </pc:cxnChg>
        <pc:cxnChg chg="add del mod">
          <ac:chgData name="晴香 栗西" userId="410a52057e040182" providerId="LiveId" clId="{E4171550-BEE8-4258-BFEB-932D4CCEDA20}" dt="2018-12-07T02:11:31.427" v="205" actId="478"/>
          <ac:cxnSpMkLst>
            <pc:docMk/>
            <pc:sldMk cId="2828551936" sldId="442"/>
            <ac:cxnSpMk id="20" creationId="{2A7C8EE4-3DB3-4B0A-B1FA-ECC1BCE11E88}"/>
          </ac:cxnSpMkLst>
        </pc:cxnChg>
      </pc:sldChg>
      <pc:sldChg chg="addSp delSp modSp ord">
        <pc:chgData name="晴香 栗西" userId="410a52057e040182" providerId="LiveId" clId="{E4171550-BEE8-4258-BFEB-932D4CCEDA20}" dt="2018-12-11T11:51:55.269" v="4888" actId="207"/>
        <pc:sldMkLst>
          <pc:docMk/>
          <pc:sldMk cId="4055320706" sldId="446"/>
        </pc:sldMkLst>
        <pc:spChg chg="del">
          <ac:chgData name="晴香 栗西" userId="410a52057e040182" providerId="LiveId" clId="{E4171550-BEE8-4258-BFEB-932D4CCEDA20}" dt="2018-12-07T03:14:52.006" v="763" actId="478"/>
          <ac:spMkLst>
            <pc:docMk/>
            <pc:sldMk cId="4055320706" sldId="446"/>
            <ac:spMk id="5" creationId="{C3DE7ED3-09CC-461D-BABB-0A445AE00828}"/>
          </ac:spMkLst>
        </pc:spChg>
        <pc:spChg chg="add del mod">
          <ac:chgData name="晴香 栗西" userId="410a52057e040182" providerId="LiveId" clId="{E4171550-BEE8-4258-BFEB-932D4CCEDA20}" dt="2018-12-07T03:14:55.679" v="764" actId="478"/>
          <ac:spMkLst>
            <pc:docMk/>
            <pc:sldMk cId="4055320706" sldId="446"/>
            <ac:spMk id="7" creationId="{53FA9C64-5141-466A-9FB9-D02F25A1F43C}"/>
          </ac:spMkLst>
        </pc:spChg>
        <pc:spChg chg="add mod">
          <ac:chgData name="晴香 栗西" userId="410a52057e040182" providerId="LiveId" clId="{E4171550-BEE8-4258-BFEB-932D4CCEDA20}" dt="2018-12-07T03:15:26.800" v="786"/>
          <ac:spMkLst>
            <pc:docMk/>
            <pc:sldMk cId="4055320706" sldId="446"/>
            <ac:spMk id="16" creationId="{3F8826CC-D802-45AB-B342-90ECAC3159B5}"/>
          </ac:spMkLst>
        </pc:spChg>
        <pc:spChg chg="mod">
          <ac:chgData name="晴香 栗西" userId="410a52057e040182" providerId="LiveId" clId="{E4171550-BEE8-4258-BFEB-932D4CCEDA20}" dt="2018-12-07T03:08:43.831" v="644" actId="208"/>
          <ac:spMkLst>
            <pc:docMk/>
            <pc:sldMk cId="4055320706" sldId="446"/>
            <ac:spMk id="23" creationId="{00000000-0000-0000-0000-000000000000}"/>
          </ac:spMkLst>
        </pc:spChg>
        <pc:spChg chg="mod">
          <ac:chgData name="晴香 栗西" userId="410a52057e040182" providerId="LiveId" clId="{E4171550-BEE8-4258-BFEB-932D4CCEDA20}" dt="2018-12-07T03:08:34.264" v="643" actId="208"/>
          <ac:spMkLst>
            <pc:docMk/>
            <pc:sldMk cId="4055320706" sldId="446"/>
            <ac:spMk id="24" creationId="{00000000-0000-0000-0000-000000000000}"/>
          </ac:spMkLst>
        </pc:spChg>
        <pc:spChg chg="mod">
          <ac:chgData name="晴香 栗西" userId="410a52057e040182" providerId="LiveId" clId="{E4171550-BEE8-4258-BFEB-932D4CCEDA20}" dt="2018-12-07T03:08:43.831" v="644" actId="208"/>
          <ac:spMkLst>
            <pc:docMk/>
            <pc:sldMk cId="4055320706" sldId="446"/>
            <ac:spMk id="25" creationId="{00000000-0000-0000-0000-000000000000}"/>
          </ac:spMkLst>
        </pc:spChg>
        <pc:spChg chg="mod">
          <ac:chgData name="晴香 栗西" userId="410a52057e040182" providerId="LiveId" clId="{E4171550-BEE8-4258-BFEB-932D4CCEDA20}" dt="2018-12-11T11:51:55.269" v="4888" actId="207"/>
          <ac:spMkLst>
            <pc:docMk/>
            <pc:sldMk cId="4055320706" sldId="446"/>
            <ac:spMk id="26" creationId="{00000000-0000-0000-0000-000000000000}"/>
          </ac:spMkLst>
        </pc:spChg>
      </pc:sldChg>
      <pc:sldChg chg="addSp delSp modSp">
        <pc:chgData name="晴香 栗西" userId="410a52057e040182" providerId="LiveId" clId="{E4171550-BEE8-4258-BFEB-932D4CCEDA20}" dt="2018-12-11T10:00:07.772" v="3725"/>
        <pc:sldMkLst>
          <pc:docMk/>
          <pc:sldMk cId="2247448898" sldId="452"/>
        </pc:sldMkLst>
        <pc:spChg chg="add mod ord">
          <ac:chgData name="晴香 栗西" userId="410a52057e040182" providerId="LiveId" clId="{E4171550-BEE8-4258-BFEB-932D4CCEDA20}" dt="2018-12-07T05:55:13.343" v="2204" actId="164"/>
          <ac:spMkLst>
            <pc:docMk/>
            <pc:sldMk cId="2247448898" sldId="452"/>
            <ac:spMk id="2" creationId="{03C744B9-3D72-44DD-AE8D-01765B30B120}"/>
          </ac:spMkLst>
        </pc:spChg>
        <pc:spChg chg="mod">
          <ac:chgData name="晴香 栗西" userId="410a52057e040182" providerId="LiveId" clId="{E4171550-BEE8-4258-BFEB-932D4CCEDA20}" dt="2018-12-11T10:00:07.772" v="3725"/>
          <ac:spMkLst>
            <pc:docMk/>
            <pc:sldMk cId="2247448898" sldId="452"/>
            <ac:spMk id="3" creationId="{00000000-0000-0000-0000-000000000000}"/>
          </ac:spMkLst>
        </pc:spChg>
        <pc:spChg chg="mod">
          <ac:chgData name="晴香 栗西" userId="410a52057e040182" providerId="LiveId" clId="{E4171550-BEE8-4258-BFEB-932D4CCEDA20}" dt="2018-12-07T06:04:24.801" v="2264" actId="1076"/>
          <ac:spMkLst>
            <pc:docMk/>
            <pc:sldMk cId="2247448898" sldId="452"/>
            <ac:spMk id="5" creationId="{00000000-0000-0000-0000-000000000000}"/>
          </ac:spMkLst>
        </pc:spChg>
        <pc:spChg chg="mod">
          <ac:chgData name="晴香 栗西" userId="410a52057e040182" providerId="LiveId" clId="{E4171550-BEE8-4258-BFEB-932D4CCEDA20}" dt="2018-12-07T06:04:31.118" v="2266" actId="1076"/>
          <ac:spMkLst>
            <pc:docMk/>
            <pc:sldMk cId="2247448898" sldId="452"/>
            <ac:spMk id="7" creationId="{00000000-0000-0000-0000-000000000000}"/>
          </ac:spMkLst>
        </pc:spChg>
        <pc:spChg chg="mod">
          <ac:chgData name="晴香 栗西" userId="410a52057e040182" providerId="LiveId" clId="{E4171550-BEE8-4258-BFEB-932D4CCEDA20}" dt="2018-12-07T06:00:08.245" v="2226" actId="1076"/>
          <ac:spMkLst>
            <pc:docMk/>
            <pc:sldMk cId="2247448898" sldId="452"/>
            <ac:spMk id="8" creationId="{00000000-0000-0000-0000-000000000000}"/>
          </ac:spMkLst>
        </pc:spChg>
        <pc:spChg chg="del mod">
          <ac:chgData name="晴香 栗西" userId="410a52057e040182" providerId="LiveId" clId="{E4171550-BEE8-4258-BFEB-932D4CCEDA20}" dt="2018-12-07T06:04:42.335" v="2270" actId="478"/>
          <ac:spMkLst>
            <pc:docMk/>
            <pc:sldMk cId="2247448898" sldId="452"/>
            <ac:spMk id="9" creationId="{00000000-0000-0000-0000-000000000000}"/>
          </ac:spMkLst>
        </pc:spChg>
        <pc:spChg chg="del mod">
          <ac:chgData name="晴香 栗西" userId="410a52057e040182" providerId="LiveId" clId="{E4171550-BEE8-4258-BFEB-932D4CCEDA20}" dt="2018-12-07T06:04:45.061" v="2271" actId="478"/>
          <ac:spMkLst>
            <pc:docMk/>
            <pc:sldMk cId="2247448898" sldId="452"/>
            <ac:spMk id="10" creationId="{00000000-0000-0000-0000-000000000000}"/>
          </ac:spMkLst>
        </pc:spChg>
        <pc:spChg chg="del">
          <ac:chgData name="晴香 栗西" userId="410a52057e040182" providerId="LiveId" clId="{E4171550-BEE8-4258-BFEB-932D4CCEDA20}" dt="2018-12-07T05:53:08.016" v="2192" actId="478"/>
          <ac:spMkLst>
            <pc:docMk/>
            <pc:sldMk cId="2247448898" sldId="452"/>
            <ac:spMk id="11" creationId="{00000000-0000-0000-0000-000000000000}"/>
          </ac:spMkLst>
        </pc:spChg>
        <pc:spChg chg="mod">
          <ac:chgData name="晴香 栗西" userId="410a52057e040182" providerId="LiveId" clId="{E4171550-BEE8-4258-BFEB-932D4CCEDA20}" dt="2018-12-07T06:04:37.845" v="2268" actId="14100"/>
          <ac:spMkLst>
            <pc:docMk/>
            <pc:sldMk cId="2247448898" sldId="452"/>
            <ac:spMk id="12" creationId="{00000000-0000-0000-0000-000000000000}"/>
          </ac:spMkLst>
        </pc:spChg>
        <pc:spChg chg="del mod">
          <ac:chgData name="晴香 栗西" userId="410a52057e040182" providerId="LiveId" clId="{E4171550-BEE8-4258-BFEB-932D4CCEDA20}" dt="2018-12-07T09:55:33.169" v="2444" actId="478"/>
          <ac:spMkLst>
            <pc:docMk/>
            <pc:sldMk cId="2247448898" sldId="452"/>
            <ac:spMk id="13" creationId="{00000000-0000-0000-0000-000000000000}"/>
          </ac:spMkLst>
        </pc:spChg>
        <pc:grpChg chg="add mod ord">
          <ac:chgData name="晴香 栗西" userId="410a52057e040182" providerId="LiveId" clId="{E4171550-BEE8-4258-BFEB-932D4CCEDA20}" dt="2018-12-07T06:04:54.008" v="2273" actId="14100"/>
          <ac:grpSpMkLst>
            <pc:docMk/>
            <pc:sldMk cId="2247448898" sldId="452"/>
            <ac:grpSpMk id="6" creationId="{81E9D558-F9FE-4108-8BA7-91593FD23C88}"/>
          </ac:grpSpMkLst>
        </pc:grpChg>
      </pc:sldChg>
      <pc:sldChg chg="addSp modSp modTransition">
        <pc:chgData name="晴香 栗西" userId="410a52057e040182" providerId="LiveId" clId="{E4171550-BEE8-4258-BFEB-932D4CCEDA20}" dt="2018-12-11T10:13:56.754" v="3937"/>
        <pc:sldMkLst>
          <pc:docMk/>
          <pc:sldMk cId="3963199948" sldId="454"/>
        </pc:sldMkLst>
        <pc:spChg chg="add mod">
          <ac:chgData name="晴香 栗西" userId="410a52057e040182" providerId="LiveId" clId="{E4171550-BEE8-4258-BFEB-932D4CCEDA20}" dt="2018-12-11T06:18:18.706" v="2641" actId="1076"/>
          <ac:spMkLst>
            <pc:docMk/>
            <pc:sldMk cId="3963199948" sldId="454"/>
            <ac:spMk id="3" creationId="{5F70C6E1-5683-4DC9-8F5B-2E9A80457C64}"/>
          </ac:spMkLst>
        </pc:spChg>
      </pc:sldChg>
      <pc:sldChg chg="addSp delSp modSp ord">
        <pc:chgData name="晴香 栗西" userId="410a52057e040182" providerId="LiveId" clId="{E4171550-BEE8-4258-BFEB-932D4CCEDA20}" dt="2018-12-11T10:00:22.917" v="3750"/>
        <pc:sldMkLst>
          <pc:docMk/>
          <pc:sldMk cId="4011522599" sldId="456"/>
        </pc:sldMkLst>
        <pc:spChg chg="mod">
          <ac:chgData name="晴香 栗西" userId="410a52057e040182" providerId="LiveId" clId="{E4171550-BEE8-4258-BFEB-932D4CCEDA20}" dt="2018-12-11T10:00:22.917" v="3750"/>
          <ac:spMkLst>
            <pc:docMk/>
            <pc:sldMk cId="4011522599" sldId="456"/>
            <ac:spMk id="3" creationId="{00000000-0000-0000-0000-000000000000}"/>
          </ac:spMkLst>
        </pc:spChg>
        <pc:spChg chg="del">
          <ac:chgData name="晴香 栗西" userId="410a52057e040182" providerId="LiveId" clId="{E4171550-BEE8-4258-BFEB-932D4CCEDA20}" dt="2018-12-07T09:55:46.817" v="2445" actId="478"/>
          <ac:spMkLst>
            <pc:docMk/>
            <pc:sldMk cId="4011522599" sldId="456"/>
            <ac:spMk id="5" creationId="{994D9370-58AA-40A2-9EE3-2200CE1EC71E}"/>
          </ac:spMkLst>
        </pc:spChg>
        <pc:spChg chg="del">
          <ac:chgData name="晴香 栗西" userId="410a52057e040182" providerId="LiveId" clId="{E4171550-BEE8-4258-BFEB-932D4CCEDA20}" dt="2018-12-07T02:46:57.975" v="314" actId="478"/>
          <ac:spMkLst>
            <pc:docMk/>
            <pc:sldMk cId="4011522599" sldId="456"/>
            <ac:spMk id="9" creationId="{00000000-0000-0000-0000-000000000000}"/>
          </ac:spMkLst>
        </pc:spChg>
        <pc:spChg chg="del">
          <ac:chgData name="晴香 栗西" userId="410a52057e040182" providerId="LiveId" clId="{E4171550-BEE8-4258-BFEB-932D4CCEDA20}" dt="2018-12-07T02:46:57.975" v="314" actId="478"/>
          <ac:spMkLst>
            <pc:docMk/>
            <pc:sldMk cId="4011522599" sldId="456"/>
            <ac:spMk id="10" creationId="{00000000-0000-0000-0000-000000000000}"/>
          </ac:spMkLst>
        </pc:spChg>
        <pc:spChg chg="add mod">
          <ac:chgData name="晴香 栗西" userId="410a52057e040182" providerId="LiveId" clId="{E4171550-BEE8-4258-BFEB-932D4CCEDA20}" dt="2018-12-07T02:27:37.185" v="262" actId="164"/>
          <ac:spMkLst>
            <pc:docMk/>
            <pc:sldMk cId="4011522599" sldId="456"/>
            <ac:spMk id="13" creationId="{9F999187-279D-4791-9C95-D47E6DCBDCA3}"/>
          </ac:spMkLst>
        </pc:spChg>
        <pc:spChg chg="add mod">
          <ac:chgData name="晴香 栗西" userId="410a52057e040182" providerId="LiveId" clId="{E4171550-BEE8-4258-BFEB-932D4CCEDA20}" dt="2018-12-07T02:39:51.070" v="264" actId="14100"/>
          <ac:spMkLst>
            <pc:docMk/>
            <pc:sldMk cId="4011522599" sldId="456"/>
            <ac:spMk id="14" creationId="{E30F18D5-AC14-4153-AB42-256635E83455}"/>
          </ac:spMkLst>
        </pc:spChg>
        <pc:spChg chg="add del mod">
          <ac:chgData name="晴香 栗西" userId="410a52057e040182" providerId="LiveId" clId="{E4171550-BEE8-4258-BFEB-932D4CCEDA20}" dt="2018-12-07T02:46:57.975" v="314" actId="478"/>
          <ac:spMkLst>
            <pc:docMk/>
            <pc:sldMk cId="4011522599" sldId="456"/>
            <ac:spMk id="15" creationId="{98A79D7F-641E-4861-99C8-F58F0DD49E1F}"/>
          </ac:spMkLst>
        </pc:spChg>
        <pc:spChg chg="del mod topLvl">
          <ac:chgData name="晴香 栗西" userId="410a52057e040182" providerId="LiveId" clId="{E4171550-BEE8-4258-BFEB-932D4CCEDA20}" dt="2018-12-07T03:53:34.675" v="1294" actId="478"/>
          <ac:spMkLst>
            <pc:docMk/>
            <pc:sldMk cId="4011522599" sldId="456"/>
            <ac:spMk id="18" creationId="{EA2BAA30-85BC-4078-A9A1-DCBEFEBE20B2}"/>
          </ac:spMkLst>
        </pc:spChg>
        <pc:spChg chg="add del mod topLvl">
          <ac:chgData name="晴香 栗西" userId="410a52057e040182" providerId="LiveId" clId="{E4171550-BEE8-4258-BFEB-932D4CCEDA20}" dt="2018-12-07T06:03:17.253" v="2255" actId="164"/>
          <ac:spMkLst>
            <pc:docMk/>
            <pc:sldMk cId="4011522599" sldId="456"/>
            <ac:spMk id="19" creationId="{994D9370-58AA-40A2-9EE3-2200CE1EC71E}"/>
          </ac:spMkLst>
        </pc:spChg>
        <pc:spChg chg="add del mod topLvl">
          <ac:chgData name="晴香 栗西" userId="410a52057e040182" providerId="LiveId" clId="{E4171550-BEE8-4258-BFEB-932D4CCEDA20}" dt="2018-12-07T06:03:17.253" v="2255" actId="164"/>
          <ac:spMkLst>
            <pc:docMk/>
            <pc:sldMk cId="4011522599" sldId="456"/>
            <ac:spMk id="20" creationId="{262E18F8-367D-47B0-9E2B-4875AB824CB4}"/>
          </ac:spMkLst>
        </pc:spChg>
        <pc:spChg chg="add del mod topLvl">
          <ac:chgData name="晴香 栗西" userId="410a52057e040182" providerId="LiveId" clId="{E4171550-BEE8-4258-BFEB-932D4CCEDA20}" dt="2018-12-07T05:55:43.534" v="2210" actId="478"/>
          <ac:spMkLst>
            <pc:docMk/>
            <pc:sldMk cId="4011522599" sldId="456"/>
            <ac:spMk id="21" creationId="{38F03158-3CAF-44A2-AAC6-00B6EE2854AE}"/>
          </ac:spMkLst>
        </pc:spChg>
        <pc:spChg chg="add del mod topLvl">
          <ac:chgData name="晴香 栗西" userId="410a52057e040182" providerId="LiveId" clId="{E4171550-BEE8-4258-BFEB-932D4CCEDA20}" dt="2018-12-07T05:55:45.045" v="2211" actId="478"/>
          <ac:spMkLst>
            <pc:docMk/>
            <pc:sldMk cId="4011522599" sldId="456"/>
            <ac:spMk id="22" creationId="{6C57C63D-6D24-427C-9CB9-3A505248E898}"/>
          </ac:spMkLst>
        </pc:spChg>
        <pc:spChg chg="add del mod topLvl">
          <ac:chgData name="晴香 栗西" userId="410a52057e040182" providerId="LiveId" clId="{E4171550-BEE8-4258-BFEB-932D4CCEDA20}" dt="2018-12-07T06:03:17.253" v="2255" actId="164"/>
          <ac:spMkLst>
            <pc:docMk/>
            <pc:sldMk cId="4011522599" sldId="456"/>
            <ac:spMk id="23" creationId="{4D031A08-9048-41CC-81EF-F07873729AAF}"/>
          </ac:spMkLst>
        </pc:spChg>
        <pc:spChg chg="add mod topLvl">
          <ac:chgData name="晴香 栗西" userId="410a52057e040182" providerId="LiveId" clId="{E4171550-BEE8-4258-BFEB-932D4CCEDA20}" dt="2018-12-07T06:03:17.253" v="2255" actId="164"/>
          <ac:spMkLst>
            <pc:docMk/>
            <pc:sldMk cId="4011522599" sldId="456"/>
            <ac:spMk id="40" creationId="{E10B89E0-AC83-4909-88F5-A855B5630438}"/>
          </ac:spMkLst>
        </pc:spChg>
        <pc:spChg chg="add del mod">
          <ac:chgData name="晴香 栗西" userId="410a52057e040182" providerId="LiveId" clId="{E4171550-BEE8-4258-BFEB-932D4CCEDA20}" dt="2018-12-07T05:49:16.068" v="2189" actId="478"/>
          <ac:spMkLst>
            <pc:docMk/>
            <pc:sldMk cId="4011522599" sldId="456"/>
            <ac:spMk id="42" creationId="{24D9CD4F-9651-4608-B34A-D8846940F03C}"/>
          </ac:spMkLst>
        </pc:spChg>
        <pc:spChg chg="mod ord topLvl">
          <ac:chgData name="晴香 栗西" userId="410a52057e040182" providerId="LiveId" clId="{E4171550-BEE8-4258-BFEB-932D4CCEDA20}" dt="2018-12-07T06:03:17.253" v="2255" actId="164"/>
          <ac:spMkLst>
            <pc:docMk/>
            <pc:sldMk cId="4011522599" sldId="456"/>
            <ac:spMk id="44" creationId="{87980888-DF30-4790-892D-D8EA8F7F190C}"/>
          </ac:spMkLst>
        </pc:spChg>
        <pc:spChg chg="mod ord topLvl">
          <ac:chgData name="晴香 栗西" userId="410a52057e040182" providerId="LiveId" clId="{E4171550-BEE8-4258-BFEB-932D4CCEDA20}" dt="2018-12-07T06:03:17.253" v="2255" actId="164"/>
          <ac:spMkLst>
            <pc:docMk/>
            <pc:sldMk cId="4011522599" sldId="456"/>
            <ac:spMk id="45" creationId="{4B2099FA-D70F-469D-A75A-B118CED05D4B}"/>
          </ac:spMkLst>
        </pc:spChg>
        <pc:grpChg chg="del">
          <ac:chgData name="晴香 栗西" userId="410a52057e040182" providerId="LiveId" clId="{E4171550-BEE8-4258-BFEB-932D4CCEDA20}" dt="2018-12-07T02:46:57.975" v="314" actId="478"/>
          <ac:grpSpMkLst>
            <pc:docMk/>
            <pc:sldMk cId="4011522599" sldId="456"/>
            <ac:grpSpMk id="2" creationId="{A56D0EA8-B604-44CC-8102-9420D67576B8}"/>
          </ac:grpSpMkLst>
        </pc:grpChg>
        <pc:grpChg chg="add del mod">
          <ac:chgData name="晴香 栗西" userId="410a52057e040182" providerId="LiveId" clId="{E4171550-BEE8-4258-BFEB-932D4CCEDA20}" dt="2018-12-07T02:46:57.975" v="314" actId="478"/>
          <ac:grpSpMkLst>
            <pc:docMk/>
            <pc:sldMk cId="4011522599" sldId="456"/>
            <ac:grpSpMk id="6" creationId="{7197744D-A0FF-490E-B654-2487C0633317}"/>
          </ac:grpSpMkLst>
        </pc:grpChg>
        <pc:grpChg chg="add del mod">
          <ac:chgData name="晴香 栗西" userId="410a52057e040182" providerId="LiveId" clId="{E4171550-BEE8-4258-BFEB-932D4CCEDA20}" dt="2018-12-07T02:51:03.937" v="322" actId="165"/>
          <ac:grpSpMkLst>
            <pc:docMk/>
            <pc:sldMk cId="4011522599" sldId="456"/>
            <ac:grpSpMk id="16" creationId="{9F6BA585-1CCD-4348-A5BB-08B83DB7AF6D}"/>
          </ac:grpSpMkLst>
        </pc:grpChg>
        <pc:grpChg chg="del mod topLvl">
          <ac:chgData name="晴香 栗西" userId="410a52057e040182" providerId="LiveId" clId="{E4171550-BEE8-4258-BFEB-932D4CCEDA20}" dt="2018-12-07T05:55:35.997" v="2207" actId="165"/>
          <ac:grpSpMkLst>
            <pc:docMk/>
            <pc:sldMk cId="4011522599" sldId="456"/>
            <ac:grpSpMk id="17" creationId="{F2B7D71D-6FC0-4BEC-9512-A6D394AA8481}"/>
          </ac:grpSpMkLst>
        </pc:grpChg>
        <pc:grpChg chg="add del">
          <ac:chgData name="晴香 栗西" userId="410a52057e040182" providerId="LiveId" clId="{E4171550-BEE8-4258-BFEB-932D4CCEDA20}" dt="2018-12-07T02:50:52.963" v="319" actId="478"/>
          <ac:grpSpMkLst>
            <pc:docMk/>
            <pc:sldMk cId="4011522599" sldId="456"/>
            <ac:grpSpMk id="24" creationId="{2EE6E4A8-0DBA-4F7B-8384-0A87C47D2F4F}"/>
          </ac:grpSpMkLst>
        </pc:grpChg>
        <pc:grpChg chg="add del">
          <ac:chgData name="晴香 栗西" userId="410a52057e040182" providerId="LiveId" clId="{E4171550-BEE8-4258-BFEB-932D4CCEDA20}" dt="2018-12-07T02:50:58.676" v="321" actId="478"/>
          <ac:grpSpMkLst>
            <pc:docMk/>
            <pc:sldMk cId="4011522599" sldId="456"/>
            <ac:grpSpMk id="32" creationId="{4BF7C2BB-F12E-4517-A9C3-3A95D13EDBFB}"/>
          </ac:grpSpMkLst>
        </pc:grpChg>
        <pc:grpChg chg="add del mod">
          <ac:chgData name="晴香 栗西" userId="410a52057e040182" providerId="LiveId" clId="{E4171550-BEE8-4258-BFEB-932D4CCEDA20}" dt="2018-12-07T09:55:48.380" v="2446" actId="478"/>
          <ac:grpSpMkLst>
            <pc:docMk/>
            <pc:sldMk cId="4011522599" sldId="456"/>
            <ac:grpSpMk id="41" creationId="{3F2E5E0B-9856-4AF7-989C-53E3CDE946C3}"/>
          </ac:grpSpMkLst>
        </pc:grpChg>
        <pc:grpChg chg="add del">
          <ac:chgData name="晴香 栗西" userId="410a52057e040182" providerId="LiveId" clId="{E4171550-BEE8-4258-BFEB-932D4CCEDA20}" dt="2018-12-07T05:55:52.738" v="2213" actId="165"/>
          <ac:grpSpMkLst>
            <pc:docMk/>
            <pc:sldMk cId="4011522599" sldId="456"/>
            <ac:grpSpMk id="43" creationId="{8901CB79-E8F8-4A54-98C2-9C55100900C1}"/>
          </ac:grpSpMkLst>
        </pc:grpChg>
        <pc:grpChg chg="add del mod">
          <ac:chgData name="晴香 栗西" userId="410a52057e040182" providerId="LiveId" clId="{E4171550-BEE8-4258-BFEB-932D4CCEDA20}" dt="2018-12-07T06:02:44.301" v="2248" actId="165"/>
          <ac:grpSpMkLst>
            <pc:docMk/>
            <pc:sldMk cId="4011522599" sldId="456"/>
            <ac:grpSpMk id="46" creationId="{68CBDBEC-47CD-4693-B911-6150EEC59A39}"/>
          </ac:grpSpMkLst>
        </pc:grpChg>
        <pc:grpChg chg="add mod">
          <ac:chgData name="晴香 栗西" userId="410a52057e040182" providerId="LiveId" clId="{E4171550-BEE8-4258-BFEB-932D4CCEDA20}" dt="2018-12-07T06:03:30.169" v="2256" actId="1076"/>
          <ac:grpSpMkLst>
            <pc:docMk/>
            <pc:sldMk cId="4011522599" sldId="456"/>
            <ac:grpSpMk id="47" creationId="{521D207C-E49D-4C71-ABF5-65FE496E1116}"/>
          </ac:grpSpMkLst>
        </pc:grpChg>
      </pc:sldChg>
      <pc:sldChg chg="addSp delSp modSp add ord">
        <pc:chgData name="晴香 栗西" userId="410a52057e040182" providerId="LiveId" clId="{E4171550-BEE8-4258-BFEB-932D4CCEDA20}" dt="2018-12-07T09:56:08.433" v="2449" actId="478"/>
        <pc:sldMkLst>
          <pc:docMk/>
          <pc:sldMk cId="1785248382" sldId="458"/>
        </pc:sldMkLst>
        <pc:spChg chg="add del mod">
          <ac:chgData name="晴香 栗西" userId="410a52057e040182" providerId="LiveId" clId="{E4171550-BEE8-4258-BFEB-932D4CCEDA20}" dt="2018-12-07T03:52:46.581" v="1270" actId="478"/>
          <ac:spMkLst>
            <pc:docMk/>
            <pc:sldMk cId="1785248382" sldId="458"/>
            <ac:spMk id="2" creationId="{48B1640C-6142-4A1F-8ABA-07C35812DD9A}"/>
          </ac:spMkLst>
        </pc:spChg>
        <pc:spChg chg="add mod">
          <ac:chgData name="晴香 栗西" userId="410a52057e040182" providerId="LiveId" clId="{E4171550-BEE8-4258-BFEB-932D4CCEDA20}" dt="2018-12-07T06:02:05.532" v="2242" actId="14100"/>
          <ac:spMkLst>
            <pc:docMk/>
            <pc:sldMk cId="1785248382" sldId="458"/>
            <ac:spMk id="13" creationId="{8182CD9D-5380-4E6A-990D-5B004BD17719}"/>
          </ac:spMkLst>
        </pc:spChg>
        <pc:spChg chg="add del mod">
          <ac:chgData name="晴香 栗西" userId="410a52057e040182" providerId="LiveId" clId="{E4171550-BEE8-4258-BFEB-932D4CCEDA20}" dt="2018-12-07T05:49:01.173" v="2188" actId="478"/>
          <ac:spMkLst>
            <pc:docMk/>
            <pc:sldMk cId="1785248382" sldId="458"/>
            <ac:spMk id="15" creationId="{D2F372F2-D298-4E8A-9CF0-C9E0975062FD}"/>
          </ac:spMkLst>
        </pc:spChg>
        <pc:spChg chg="add mod ord">
          <ac:chgData name="晴香 栗西" userId="410a52057e040182" providerId="LiveId" clId="{E4171550-BEE8-4258-BFEB-932D4CCEDA20}" dt="2018-12-07T06:02:22.005" v="2245" actId="14100"/>
          <ac:spMkLst>
            <pc:docMk/>
            <pc:sldMk cId="1785248382" sldId="458"/>
            <ac:spMk id="16" creationId="{8592A159-488D-4F96-A2AE-D015ED0EAA29}"/>
          </ac:spMkLst>
        </pc:spChg>
        <pc:spChg chg="del mod topLvl">
          <ac:chgData name="晴香 栗西" userId="410a52057e040182" providerId="LiveId" clId="{E4171550-BEE8-4258-BFEB-932D4CCEDA20}" dt="2018-12-07T03:52:38.655" v="1267" actId="478"/>
          <ac:spMkLst>
            <pc:docMk/>
            <pc:sldMk cId="1785248382" sldId="458"/>
            <ac:spMk id="18" creationId="{EA2BAA30-85BC-4078-A9A1-DCBEFEBE20B2}"/>
          </ac:spMkLst>
        </pc:spChg>
        <pc:spChg chg="mod">
          <ac:chgData name="晴香 栗西" userId="410a52057e040182" providerId="LiveId" clId="{E4171550-BEE8-4258-BFEB-932D4CCEDA20}" dt="2018-12-07T05:18:42.805" v="2053"/>
          <ac:spMkLst>
            <pc:docMk/>
            <pc:sldMk cId="1785248382" sldId="458"/>
            <ac:spMk id="21" creationId="{38F03158-3CAF-44A2-AAC6-00B6EE2854AE}"/>
          </ac:spMkLst>
        </pc:spChg>
        <pc:spChg chg="add ord">
          <ac:chgData name="晴香 栗西" userId="410a52057e040182" providerId="LiveId" clId="{E4171550-BEE8-4258-BFEB-932D4CCEDA20}" dt="2018-12-07T06:01:19.180" v="2235" actId="167"/>
          <ac:spMkLst>
            <pc:docMk/>
            <pc:sldMk cId="1785248382" sldId="458"/>
            <ac:spMk id="24" creationId="{C6719EB4-9F69-4BB1-A8C3-453C869CF4D4}"/>
          </ac:spMkLst>
        </pc:spChg>
        <pc:spChg chg="add ord">
          <ac:chgData name="晴香 栗西" userId="410a52057e040182" providerId="LiveId" clId="{E4171550-BEE8-4258-BFEB-932D4CCEDA20}" dt="2018-12-07T06:01:19.180" v="2235" actId="167"/>
          <ac:spMkLst>
            <pc:docMk/>
            <pc:sldMk cId="1785248382" sldId="458"/>
            <ac:spMk id="25" creationId="{9EA506E8-429B-4309-90A1-B13A14712896}"/>
          </ac:spMkLst>
        </pc:spChg>
        <pc:spChg chg="add ord">
          <ac:chgData name="晴香 栗西" userId="410a52057e040182" providerId="LiveId" clId="{E4171550-BEE8-4258-BFEB-932D4CCEDA20}" dt="2018-12-07T06:01:19.180" v="2235" actId="167"/>
          <ac:spMkLst>
            <pc:docMk/>
            <pc:sldMk cId="1785248382" sldId="458"/>
            <ac:spMk id="26" creationId="{EC69B036-B2F0-4C3D-BFCD-E26C10B7E2AE}"/>
          </ac:spMkLst>
        </pc:spChg>
        <pc:spChg chg="add ord">
          <ac:chgData name="晴香 栗西" userId="410a52057e040182" providerId="LiveId" clId="{E4171550-BEE8-4258-BFEB-932D4CCEDA20}" dt="2018-12-07T06:01:19.180" v="2235" actId="167"/>
          <ac:spMkLst>
            <pc:docMk/>
            <pc:sldMk cId="1785248382" sldId="458"/>
            <ac:spMk id="27" creationId="{8CED6BC5-11BA-4B18-9D27-037004CB82E3}"/>
          </ac:spMkLst>
        </pc:spChg>
        <pc:spChg chg="add ord">
          <ac:chgData name="晴香 栗西" userId="410a52057e040182" providerId="LiveId" clId="{E4171550-BEE8-4258-BFEB-932D4CCEDA20}" dt="2018-12-07T06:01:19.180" v="2235" actId="167"/>
          <ac:spMkLst>
            <pc:docMk/>
            <pc:sldMk cId="1785248382" sldId="458"/>
            <ac:spMk id="28" creationId="{349C8AA1-AA4A-47E4-B17F-A8ADEA657643}"/>
          </ac:spMkLst>
        </pc:spChg>
        <pc:spChg chg="del mod topLvl">
          <ac:chgData name="晴香 栗西" userId="410a52057e040182" providerId="LiveId" clId="{E4171550-BEE8-4258-BFEB-932D4CCEDA20}" dt="2018-12-07T06:00:46.895" v="2231" actId="478"/>
          <ac:spMkLst>
            <pc:docMk/>
            <pc:sldMk cId="1785248382" sldId="458"/>
            <ac:spMk id="40" creationId="{E10B89E0-AC83-4909-88F5-A855B5630438}"/>
          </ac:spMkLst>
        </pc:spChg>
        <pc:grpChg chg="add del mod topLvl">
          <ac:chgData name="晴香 栗西" userId="410a52057e040182" providerId="LiveId" clId="{E4171550-BEE8-4258-BFEB-932D4CCEDA20}" dt="2018-12-07T09:56:08.433" v="2449" actId="478"/>
          <ac:grpSpMkLst>
            <pc:docMk/>
            <pc:sldMk cId="1785248382" sldId="458"/>
            <ac:grpSpMk id="17" creationId="{F2B7D71D-6FC0-4BEC-9512-A6D394AA8481}"/>
          </ac:grpSpMkLst>
        </pc:grpChg>
        <pc:grpChg chg="del mod">
          <ac:chgData name="晴香 栗西" userId="410a52057e040182" providerId="LiveId" clId="{E4171550-BEE8-4258-BFEB-932D4CCEDA20}" dt="2018-12-07T03:06:00.336" v="619" actId="165"/>
          <ac:grpSpMkLst>
            <pc:docMk/>
            <pc:sldMk cId="1785248382" sldId="458"/>
            <ac:grpSpMk id="41" creationId="{3F2E5E0B-9856-4AF7-989C-53E3CDE946C3}"/>
          </ac:grpSpMkLst>
        </pc:grpChg>
      </pc:sldChg>
      <pc:sldChg chg="modSp add ord">
        <pc:chgData name="晴香 栗西" userId="410a52057e040182" providerId="LiveId" clId="{E4171550-BEE8-4258-BFEB-932D4CCEDA20}" dt="2018-12-07T03:57:05.050" v="1318"/>
        <pc:sldMkLst>
          <pc:docMk/>
          <pc:sldMk cId="4263870404" sldId="459"/>
        </pc:sldMkLst>
        <pc:spChg chg="mod">
          <ac:chgData name="晴香 栗西" userId="410a52057e040182" providerId="LiveId" clId="{E4171550-BEE8-4258-BFEB-932D4CCEDA20}" dt="2018-12-07T03:56:54.875" v="1317"/>
          <ac:spMkLst>
            <pc:docMk/>
            <pc:sldMk cId="4263870404" sldId="459"/>
            <ac:spMk id="13" creationId="{51C4B04D-B90A-427F-A2DF-CE2AA54C7EFA}"/>
          </ac:spMkLst>
        </pc:spChg>
      </pc:sldChg>
      <pc:sldChg chg="addSp delSp modSp add ord">
        <pc:chgData name="晴香 栗西" userId="410a52057e040182" providerId="LiveId" clId="{E4171550-BEE8-4258-BFEB-932D4CCEDA20}" dt="2018-12-07T04:57:41.593" v="1968" actId="947"/>
        <pc:sldMkLst>
          <pc:docMk/>
          <pc:sldMk cId="137754493" sldId="460"/>
        </pc:sldMkLst>
        <pc:spChg chg="del">
          <ac:chgData name="晴香 栗西" userId="410a52057e040182" providerId="LiveId" clId="{E4171550-BEE8-4258-BFEB-932D4CCEDA20}" dt="2018-12-07T03:56:02.080" v="1311" actId="478"/>
          <ac:spMkLst>
            <pc:docMk/>
            <pc:sldMk cId="137754493" sldId="460"/>
            <ac:spMk id="2" creationId="{816E232A-EAF7-4D80-AD6E-5CEEE06AE8C3}"/>
          </ac:spMkLst>
        </pc:spChg>
        <pc:spChg chg="del">
          <ac:chgData name="晴香 栗西" userId="410a52057e040182" providerId="LiveId" clId="{E4171550-BEE8-4258-BFEB-932D4CCEDA20}" dt="2018-12-07T03:56:02.080" v="1311" actId="478"/>
          <ac:spMkLst>
            <pc:docMk/>
            <pc:sldMk cId="137754493" sldId="460"/>
            <ac:spMk id="3" creationId="{00000000-0000-0000-0000-000000000000}"/>
          </ac:spMkLst>
        </pc:spChg>
        <pc:spChg chg="add del mod">
          <ac:chgData name="晴香 栗西" userId="410a52057e040182" providerId="LiveId" clId="{E4171550-BEE8-4258-BFEB-932D4CCEDA20}" dt="2018-12-07T03:56:05.206" v="1312" actId="478"/>
          <ac:spMkLst>
            <pc:docMk/>
            <pc:sldMk cId="137754493" sldId="460"/>
            <ac:spMk id="6" creationId="{CE990C50-B4E5-4C3E-8CFE-66A4300DB7A8}"/>
          </ac:spMkLst>
        </pc:spChg>
        <pc:spChg chg="add del mod">
          <ac:chgData name="晴香 栗西" userId="410a52057e040182" providerId="LiveId" clId="{E4171550-BEE8-4258-BFEB-932D4CCEDA20}" dt="2018-12-07T04:51:11.159" v="1849" actId="478"/>
          <ac:spMkLst>
            <pc:docMk/>
            <pc:sldMk cId="137754493" sldId="460"/>
            <ac:spMk id="7" creationId="{1EE8A770-4A6F-42B0-9DED-0650C23600AA}"/>
          </ac:spMkLst>
        </pc:spChg>
        <pc:spChg chg="del">
          <ac:chgData name="晴香 栗西" userId="410a52057e040182" providerId="LiveId" clId="{E4171550-BEE8-4258-BFEB-932D4CCEDA20}" dt="2018-12-07T03:56:02.080" v="1311" actId="478"/>
          <ac:spMkLst>
            <pc:docMk/>
            <pc:sldMk cId="137754493" sldId="460"/>
            <ac:spMk id="8" creationId="{00000000-0000-0000-0000-000000000000}"/>
          </ac:spMkLst>
        </pc:spChg>
        <pc:spChg chg="del">
          <ac:chgData name="晴香 栗西" userId="410a52057e040182" providerId="LiveId" clId="{E4171550-BEE8-4258-BFEB-932D4CCEDA20}" dt="2018-12-07T03:56:02.080" v="1311" actId="478"/>
          <ac:spMkLst>
            <pc:docMk/>
            <pc:sldMk cId="137754493" sldId="460"/>
            <ac:spMk id="9" creationId="{00000000-0000-0000-0000-000000000000}"/>
          </ac:spMkLst>
        </pc:spChg>
        <pc:spChg chg="del">
          <ac:chgData name="晴香 栗西" userId="410a52057e040182" providerId="LiveId" clId="{E4171550-BEE8-4258-BFEB-932D4CCEDA20}" dt="2018-12-07T03:56:02.080" v="1311" actId="478"/>
          <ac:spMkLst>
            <pc:docMk/>
            <pc:sldMk cId="137754493" sldId="460"/>
            <ac:spMk id="10" creationId="{00000000-0000-0000-0000-000000000000}"/>
          </ac:spMkLst>
        </pc:spChg>
        <pc:spChg chg="del">
          <ac:chgData name="晴香 栗西" userId="410a52057e040182" providerId="LiveId" clId="{E4171550-BEE8-4258-BFEB-932D4CCEDA20}" dt="2018-12-07T03:56:02.080" v="1311" actId="478"/>
          <ac:spMkLst>
            <pc:docMk/>
            <pc:sldMk cId="137754493" sldId="460"/>
            <ac:spMk id="11" creationId="{00000000-0000-0000-0000-000000000000}"/>
          </ac:spMkLst>
        </pc:spChg>
        <pc:spChg chg="add del mod">
          <ac:chgData name="晴香 栗西" userId="410a52057e040182" providerId="LiveId" clId="{E4171550-BEE8-4258-BFEB-932D4CCEDA20}" dt="2018-12-07T04:37:33.649" v="1362"/>
          <ac:spMkLst>
            <pc:docMk/>
            <pc:sldMk cId="137754493" sldId="460"/>
            <ac:spMk id="12" creationId="{D84E9F28-8010-4061-AF5A-815FAA414634}"/>
          </ac:spMkLst>
        </pc:spChg>
        <pc:spChg chg="del">
          <ac:chgData name="晴香 栗西" userId="410a52057e040182" providerId="LiveId" clId="{E4171550-BEE8-4258-BFEB-932D4CCEDA20}" dt="2018-12-07T03:56:02.080" v="1311" actId="478"/>
          <ac:spMkLst>
            <pc:docMk/>
            <pc:sldMk cId="137754493" sldId="460"/>
            <ac:spMk id="23" creationId="{00000000-0000-0000-0000-000000000000}"/>
          </ac:spMkLst>
        </pc:spChg>
        <pc:spChg chg="del">
          <ac:chgData name="晴香 栗西" userId="410a52057e040182" providerId="LiveId" clId="{E4171550-BEE8-4258-BFEB-932D4CCEDA20}" dt="2018-12-07T03:56:02.080" v="1311" actId="478"/>
          <ac:spMkLst>
            <pc:docMk/>
            <pc:sldMk cId="137754493" sldId="460"/>
            <ac:spMk id="24" creationId="{00000000-0000-0000-0000-000000000000}"/>
          </ac:spMkLst>
        </pc:spChg>
        <pc:spChg chg="del">
          <ac:chgData name="晴香 栗西" userId="410a52057e040182" providerId="LiveId" clId="{E4171550-BEE8-4258-BFEB-932D4CCEDA20}" dt="2018-12-07T03:56:02.080" v="1311" actId="478"/>
          <ac:spMkLst>
            <pc:docMk/>
            <pc:sldMk cId="137754493" sldId="460"/>
            <ac:spMk id="25" creationId="{00000000-0000-0000-0000-000000000000}"/>
          </ac:spMkLst>
        </pc:spChg>
        <pc:spChg chg="del">
          <ac:chgData name="晴香 栗西" userId="410a52057e040182" providerId="LiveId" clId="{E4171550-BEE8-4258-BFEB-932D4CCEDA20}" dt="2018-12-07T03:56:02.080" v="1311" actId="478"/>
          <ac:spMkLst>
            <pc:docMk/>
            <pc:sldMk cId="137754493" sldId="460"/>
            <ac:spMk id="26" creationId="{00000000-0000-0000-0000-000000000000}"/>
          </ac:spMkLst>
        </pc:spChg>
        <pc:graphicFrameChg chg="add mod modGraphic">
          <ac:chgData name="晴香 栗西" userId="410a52057e040182" providerId="LiveId" clId="{E4171550-BEE8-4258-BFEB-932D4CCEDA20}" dt="2018-12-07T04:57:41.593" v="1968" actId="947"/>
          <ac:graphicFrameMkLst>
            <pc:docMk/>
            <pc:sldMk cId="137754493" sldId="460"/>
            <ac:graphicFrameMk id="13" creationId="{35633EB2-55BC-46BF-AD11-DAA8C68D7E5B}"/>
          </ac:graphicFrameMkLst>
        </pc:graphicFrameChg>
      </pc:sldChg>
      <pc:sldChg chg="addSp delSp modSp add ord">
        <pc:chgData name="晴香 栗西" userId="410a52057e040182" providerId="LiveId" clId="{E4171550-BEE8-4258-BFEB-932D4CCEDA20}" dt="2018-12-11T11:48:21.036" v="4848" actId="20577"/>
        <pc:sldMkLst>
          <pc:docMk/>
          <pc:sldMk cId="419384600" sldId="461"/>
        </pc:sldMkLst>
        <pc:spChg chg="del">
          <ac:chgData name="晴香 栗西" userId="410a52057e040182" providerId="LiveId" clId="{E4171550-BEE8-4258-BFEB-932D4CCEDA20}" dt="2018-12-11T06:20:17.193" v="2644" actId="478"/>
          <ac:spMkLst>
            <pc:docMk/>
            <pc:sldMk cId="419384600" sldId="461"/>
            <ac:spMk id="3" creationId="{5D352F66-444A-4288-98DF-D4DD75E6B173}"/>
          </ac:spMkLst>
        </pc:spChg>
        <pc:spChg chg="add mod">
          <ac:chgData name="晴香 栗西" userId="410a52057e040182" providerId="LiveId" clId="{E4171550-BEE8-4258-BFEB-932D4CCEDA20}" dt="2018-12-11T11:48:21.036" v="4848" actId="20577"/>
          <ac:spMkLst>
            <pc:docMk/>
            <pc:sldMk cId="419384600" sldId="461"/>
            <ac:spMk id="5" creationId="{CCFA5783-391E-4673-BBD4-3EF1604E4BC7}"/>
          </ac:spMkLst>
        </pc:spChg>
      </pc:sldChg>
      <pc:sldChg chg="add del">
        <pc:chgData name="晴香 栗西" userId="410a52057e040182" providerId="LiveId" clId="{E4171550-BEE8-4258-BFEB-932D4CCEDA20}" dt="2018-12-11T06:25:21.539" v="2689" actId="2696"/>
        <pc:sldMkLst>
          <pc:docMk/>
          <pc:sldMk cId="1737415506" sldId="462"/>
        </pc:sldMkLst>
      </pc:sldChg>
      <pc:sldChg chg="addSp modSp add del mod setBg setClrOvrMap">
        <pc:chgData name="晴香 栗西" userId="410a52057e040182" providerId="LiveId" clId="{E4171550-BEE8-4258-BFEB-932D4CCEDA20}" dt="2018-12-11T11:48:38.510" v="4850" actId="2696"/>
        <pc:sldMkLst>
          <pc:docMk/>
          <pc:sldMk cId="1623925401" sldId="463"/>
        </pc:sldMkLst>
        <pc:spChg chg="mod">
          <ac:chgData name="晴香 栗西" userId="410a52057e040182" providerId="LiveId" clId="{E4171550-BEE8-4258-BFEB-932D4CCEDA20}" dt="2018-12-11T06:24:59.843" v="2688" actId="26606"/>
          <ac:spMkLst>
            <pc:docMk/>
            <pc:sldMk cId="1623925401" sldId="463"/>
            <ac:spMk id="2" creationId="{094BD3BC-FC4C-4D7F-9EA5-050B41E410C0}"/>
          </ac:spMkLst>
        </pc:spChg>
        <pc:spChg chg="mod">
          <ac:chgData name="晴香 栗西" userId="410a52057e040182" providerId="LiveId" clId="{E4171550-BEE8-4258-BFEB-932D4CCEDA20}" dt="2018-12-11T06:24:59.843" v="2688" actId="26606"/>
          <ac:spMkLst>
            <pc:docMk/>
            <pc:sldMk cId="1623925401" sldId="463"/>
            <ac:spMk id="3" creationId="{28BC1512-F959-4BB1-959A-80E61E04AA9F}"/>
          </ac:spMkLst>
        </pc:spChg>
        <pc:spChg chg="add">
          <ac:chgData name="晴香 栗西" userId="410a52057e040182" providerId="LiveId" clId="{E4171550-BEE8-4258-BFEB-932D4CCEDA20}" dt="2018-12-11T06:24:59.843" v="2688" actId="26606"/>
          <ac:spMkLst>
            <pc:docMk/>
            <pc:sldMk cId="1623925401" sldId="463"/>
            <ac:spMk id="8" creationId="{52C0B2E1-0268-42EC-ABD3-94F81A05BCBD}"/>
          </ac:spMkLst>
        </pc:spChg>
        <pc:spChg chg="add">
          <ac:chgData name="晴香 栗西" userId="410a52057e040182" providerId="LiveId" clId="{E4171550-BEE8-4258-BFEB-932D4CCEDA20}" dt="2018-12-11T06:24:59.843" v="2688" actId="26606"/>
          <ac:spMkLst>
            <pc:docMk/>
            <pc:sldMk cId="1623925401" sldId="463"/>
            <ac:spMk id="10" creationId="{7D2256B4-48EA-40FC-BBC0-AA1EE6E0080C}"/>
          </ac:spMkLst>
        </pc:spChg>
        <pc:spChg chg="add">
          <ac:chgData name="晴香 栗西" userId="410a52057e040182" providerId="LiveId" clId="{E4171550-BEE8-4258-BFEB-932D4CCEDA20}" dt="2018-12-11T06:24:59.843" v="2688" actId="26606"/>
          <ac:spMkLst>
            <pc:docMk/>
            <pc:sldMk cId="1623925401" sldId="463"/>
            <ac:spMk id="14" creationId="{FBDCECDC-EEE3-4128-AA5E-82A8C08796E8}"/>
          </ac:spMkLst>
        </pc:spChg>
        <pc:spChg chg="add">
          <ac:chgData name="晴香 栗西" userId="410a52057e040182" providerId="LiveId" clId="{E4171550-BEE8-4258-BFEB-932D4CCEDA20}" dt="2018-12-11T06:24:59.843" v="2688" actId="26606"/>
          <ac:spMkLst>
            <pc:docMk/>
            <pc:sldMk cId="1623925401" sldId="463"/>
            <ac:spMk id="16" creationId="{4260EDE0-989C-4E16-AF94-F652294D828E}"/>
          </ac:spMkLst>
        </pc:spChg>
        <pc:spChg chg="add">
          <ac:chgData name="晴香 栗西" userId="410a52057e040182" providerId="LiveId" clId="{E4171550-BEE8-4258-BFEB-932D4CCEDA20}" dt="2018-12-11T06:24:59.843" v="2688" actId="26606"/>
          <ac:spMkLst>
            <pc:docMk/>
            <pc:sldMk cId="1623925401" sldId="463"/>
            <ac:spMk id="18" creationId="{1F3985C0-E548-44D2-B30E-F3E42DADE133}"/>
          </ac:spMkLst>
        </pc:spChg>
        <pc:cxnChg chg="add">
          <ac:chgData name="晴香 栗西" userId="410a52057e040182" providerId="LiveId" clId="{E4171550-BEE8-4258-BFEB-932D4CCEDA20}" dt="2018-12-11T06:24:59.843" v="2688" actId="26606"/>
          <ac:cxnSpMkLst>
            <pc:docMk/>
            <pc:sldMk cId="1623925401" sldId="463"/>
            <ac:cxnSpMk id="12" creationId="{3D44BCCA-102D-4A9D-B1E4-2450CAF0B05E}"/>
          </ac:cxnSpMkLst>
        </pc:cxnChg>
      </pc:sldChg>
      <pc:sldChg chg="modSp add del">
        <pc:chgData name="晴香 栗西" userId="410a52057e040182" providerId="LiveId" clId="{E4171550-BEE8-4258-BFEB-932D4CCEDA20}" dt="2018-12-11T06:31:54.706" v="2821" actId="2696"/>
        <pc:sldMkLst>
          <pc:docMk/>
          <pc:sldMk cId="550189990" sldId="464"/>
        </pc:sldMkLst>
        <pc:spChg chg="mod">
          <ac:chgData name="晴香 栗西" userId="410a52057e040182" providerId="LiveId" clId="{E4171550-BEE8-4258-BFEB-932D4CCEDA20}" dt="2018-12-11T06:26:53.205" v="2738" actId="20577"/>
          <ac:spMkLst>
            <pc:docMk/>
            <pc:sldMk cId="550189990" sldId="464"/>
            <ac:spMk id="3" creationId="{EF322584-8B74-4147-8BD9-70722DC6496A}"/>
          </ac:spMkLst>
        </pc:spChg>
      </pc:sldChg>
      <pc:sldChg chg="delSp add del setBg delDesignElem">
        <pc:chgData name="晴香 栗西" userId="410a52057e040182" providerId="LiveId" clId="{E4171550-BEE8-4258-BFEB-932D4CCEDA20}" dt="2018-12-11T06:25:32.865" v="2692" actId="2696"/>
        <pc:sldMkLst>
          <pc:docMk/>
          <pc:sldMk cId="825177516" sldId="464"/>
        </pc:sldMkLst>
        <pc:spChg chg="del">
          <ac:chgData name="晴香 栗西" userId="410a52057e040182" providerId="LiveId" clId="{E4171550-BEE8-4258-BFEB-932D4CCEDA20}" dt="2018-12-11T06:25:28.393" v="2691"/>
          <ac:spMkLst>
            <pc:docMk/>
            <pc:sldMk cId="825177516" sldId="464"/>
            <ac:spMk id="8" creationId="{52C0B2E1-0268-42EC-ABD3-94F81A05BCBD}"/>
          </ac:spMkLst>
        </pc:spChg>
        <pc:spChg chg="del">
          <ac:chgData name="晴香 栗西" userId="410a52057e040182" providerId="LiveId" clId="{E4171550-BEE8-4258-BFEB-932D4CCEDA20}" dt="2018-12-11T06:25:28.393" v="2691"/>
          <ac:spMkLst>
            <pc:docMk/>
            <pc:sldMk cId="825177516" sldId="464"/>
            <ac:spMk id="10" creationId="{7D2256B4-48EA-40FC-BBC0-AA1EE6E0080C}"/>
          </ac:spMkLst>
        </pc:spChg>
        <pc:spChg chg="del">
          <ac:chgData name="晴香 栗西" userId="410a52057e040182" providerId="LiveId" clId="{E4171550-BEE8-4258-BFEB-932D4CCEDA20}" dt="2018-12-11T06:25:28.393" v="2691"/>
          <ac:spMkLst>
            <pc:docMk/>
            <pc:sldMk cId="825177516" sldId="464"/>
            <ac:spMk id="14" creationId="{FBDCECDC-EEE3-4128-AA5E-82A8C08796E8}"/>
          </ac:spMkLst>
        </pc:spChg>
        <pc:spChg chg="del">
          <ac:chgData name="晴香 栗西" userId="410a52057e040182" providerId="LiveId" clId="{E4171550-BEE8-4258-BFEB-932D4CCEDA20}" dt="2018-12-11T06:25:28.393" v="2691"/>
          <ac:spMkLst>
            <pc:docMk/>
            <pc:sldMk cId="825177516" sldId="464"/>
            <ac:spMk id="16" creationId="{4260EDE0-989C-4E16-AF94-F652294D828E}"/>
          </ac:spMkLst>
        </pc:spChg>
        <pc:spChg chg="del">
          <ac:chgData name="晴香 栗西" userId="410a52057e040182" providerId="LiveId" clId="{E4171550-BEE8-4258-BFEB-932D4CCEDA20}" dt="2018-12-11T06:25:28.393" v="2691"/>
          <ac:spMkLst>
            <pc:docMk/>
            <pc:sldMk cId="825177516" sldId="464"/>
            <ac:spMk id="18" creationId="{1F3985C0-E548-44D2-B30E-F3E42DADE133}"/>
          </ac:spMkLst>
        </pc:spChg>
        <pc:cxnChg chg="del">
          <ac:chgData name="晴香 栗西" userId="410a52057e040182" providerId="LiveId" clId="{E4171550-BEE8-4258-BFEB-932D4CCEDA20}" dt="2018-12-11T06:25:28.393" v="2691"/>
          <ac:cxnSpMkLst>
            <pc:docMk/>
            <pc:sldMk cId="825177516" sldId="464"/>
            <ac:cxnSpMk id="12" creationId="{3D44BCCA-102D-4A9D-B1E4-2450CAF0B05E}"/>
          </ac:cxnSpMkLst>
        </pc:cxnChg>
      </pc:sldChg>
      <pc:sldChg chg="delSp add del setBg delDesignElem">
        <pc:chgData name="晴香 栗西" userId="410a52057e040182" providerId="LiveId" clId="{E4171550-BEE8-4258-BFEB-932D4CCEDA20}" dt="2018-12-11T06:25:46.435" v="2695" actId="2696"/>
        <pc:sldMkLst>
          <pc:docMk/>
          <pc:sldMk cId="3677035147" sldId="464"/>
        </pc:sldMkLst>
        <pc:spChg chg="del">
          <ac:chgData name="晴香 栗西" userId="410a52057e040182" providerId="LiveId" clId="{E4171550-BEE8-4258-BFEB-932D4CCEDA20}" dt="2018-12-11T06:25:36.445" v="2694"/>
          <ac:spMkLst>
            <pc:docMk/>
            <pc:sldMk cId="3677035147" sldId="464"/>
            <ac:spMk id="8" creationId="{52C0B2E1-0268-42EC-ABD3-94F81A05BCBD}"/>
          </ac:spMkLst>
        </pc:spChg>
        <pc:spChg chg="del">
          <ac:chgData name="晴香 栗西" userId="410a52057e040182" providerId="LiveId" clId="{E4171550-BEE8-4258-BFEB-932D4CCEDA20}" dt="2018-12-11T06:25:36.445" v="2694"/>
          <ac:spMkLst>
            <pc:docMk/>
            <pc:sldMk cId="3677035147" sldId="464"/>
            <ac:spMk id="10" creationId="{7D2256B4-48EA-40FC-BBC0-AA1EE6E0080C}"/>
          </ac:spMkLst>
        </pc:spChg>
        <pc:spChg chg="del">
          <ac:chgData name="晴香 栗西" userId="410a52057e040182" providerId="LiveId" clId="{E4171550-BEE8-4258-BFEB-932D4CCEDA20}" dt="2018-12-11T06:25:36.445" v="2694"/>
          <ac:spMkLst>
            <pc:docMk/>
            <pc:sldMk cId="3677035147" sldId="464"/>
            <ac:spMk id="14" creationId="{FBDCECDC-EEE3-4128-AA5E-82A8C08796E8}"/>
          </ac:spMkLst>
        </pc:spChg>
        <pc:spChg chg="del">
          <ac:chgData name="晴香 栗西" userId="410a52057e040182" providerId="LiveId" clId="{E4171550-BEE8-4258-BFEB-932D4CCEDA20}" dt="2018-12-11T06:25:36.445" v="2694"/>
          <ac:spMkLst>
            <pc:docMk/>
            <pc:sldMk cId="3677035147" sldId="464"/>
            <ac:spMk id="16" creationId="{4260EDE0-989C-4E16-AF94-F652294D828E}"/>
          </ac:spMkLst>
        </pc:spChg>
        <pc:spChg chg="del">
          <ac:chgData name="晴香 栗西" userId="410a52057e040182" providerId="LiveId" clId="{E4171550-BEE8-4258-BFEB-932D4CCEDA20}" dt="2018-12-11T06:25:36.445" v="2694"/>
          <ac:spMkLst>
            <pc:docMk/>
            <pc:sldMk cId="3677035147" sldId="464"/>
            <ac:spMk id="18" creationId="{1F3985C0-E548-44D2-B30E-F3E42DADE133}"/>
          </ac:spMkLst>
        </pc:spChg>
        <pc:cxnChg chg="del">
          <ac:chgData name="晴香 栗西" userId="410a52057e040182" providerId="LiveId" clId="{E4171550-BEE8-4258-BFEB-932D4CCEDA20}" dt="2018-12-11T06:25:36.445" v="2694"/>
          <ac:cxnSpMkLst>
            <pc:docMk/>
            <pc:sldMk cId="3677035147" sldId="464"/>
            <ac:cxnSpMk id="12" creationId="{3D44BCCA-102D-4A9D-B1E4-2450CAF0B05E}"/>
          </ac:cxnSpMkLst>
        </pc:cxnChg>
      </pc:sldChg>
      <pc:sldChg chg="del">
        <pc:chgData name="晴香 栗西" userId="410a52057e040182" providerId="LiveId" clId="{E4171550-BEE8-4258-BFEB-932D4CCEDA20}" dt="2018-12-11T06:26:56.098" v="2739" actId="2696"/>
        <pc:sldMkLst>
          <pc:docMk/>
          <pc:sldMk cId="1496535180" sldId="465"/>
        </pc:sldMkLst>
      </pc:sldChg>
      <pc:sldChg chg="modSp add del ord">
        <pc:chgData name="晴香 栗西" userId="410a52057e040182" providerId="LiveId" clId="{E4171550-BEE8-4258-BFEB-932D4CCEDA20}" dt="2018-12-11T11:48:48.968" v="4852" actId="2696"/>
        <pc:sldMkLst>
          <pc:docMk/>
          <pc:sldMk cId="3019684244" sldId="465"/>
        </pc:sldMkLst>
        <pc:spChg chg="mod">
          <ac:chgData name="晴香 栗西" userId="410a52057e040182" providerId="LiveId" clId="{E4171550-BEE8-4258-BFEB-932D4CCEDA20}" dt="2018-12-11T11:31:44.488" v="4475"/>
          <ac:spMkLst>
            <pc:docMk/>
            <pc:sldMk cId="3019684244" sldId="465"/>
            <ac:spMk id="2" creationId="{094BD3BC-FC4C-4D7F-9EA5-050B41E410C0}"/>
          </ac:spMkLst>
        </pc:spChg>
      </pc:sldChg>
      <pc:sldChg chg="add del">
        <pc:chgData name="晴香 栗西" userId="410a52057e040182" providerId="LiveId" clId="{E4171550-BEE8-4258-BFEB-932D4CCEDA20}" dt="2018-12-11T06:28:11.985" v="2788"/>
        <pc:sldMkLst>
          <pc:docMk/>
          <pc:sldMk cId="811105901" sldId="466"/>
        </pc:sldMkLst>
      </pc:sldChg>
      <pc:sldChg chg="modSp add">
        <pc:chgData name="晴香 栗西" userId="410a52057e040182" providerId="LiveId" clId="{E4171550-BEE8-4258-BFEB-932D4CCEDA20}" dt="2018-12-11T06:29:36.691" v="2820" actId="20577"/>
        <pc:sldMkLst>
          <pc:docMk/>
          <pc:sldMk cId="4138417954" sldId="466"/>
        </pc:sldMkLst>
        <pc:spChg chg="mod">
          <ac:chgData name="晴香 栗西" userId="410a52057e040182" providerId="LiveId" clId="{E4171550-BEE8-4258-BFEB-932D4CCEDA20}" dt="2018-12-11T06:29:36.691" v="2820" actId="20577"/>
          <ac:spMkLst>
            <pc:docMk/>
            <pc:sldMk cId="4138417954" sldId="466"/>
            <ac:spMk id="2" creationId="{094BD3BC-FC4C-4D7F-9EA5-050B41E410C0}"/>
          </ac:spMkLst>
        </pc:spChg>
      </pc:sldChg>
      <pc:sldChg chg="modSp">
        <pc:chgData name="晴香 栗西" userId="410a52057e040182" providerId="LiveId" clId="{E4171550-BEE8-4258-BFEB-932D4CCEDA20}" dt="2018-12-11T10:53:42.066" v="4347" actId="27636"/>
        <pc:sldMkLst>
          <pc:docMk/>
          <pc:sldMk cId="1500374657" sldId="468"/>
        </pc:sldMkLst>
        <pc:spChg chg="mod">
          <ac:chgData name="晴香 栗西" userId="410a52057e040182" providerId="LiveId" clId="{E4171550-BEE8-4258-BFEB-932D4CCEDA20}" dt="2018-12-11T10:53:42.066" v="4347" actId="27636"/>
          <ac:spMkLst>
            <pc:docMk/>
            <pc:sldMk cId="1500374657" sldId="468"/>
            <ac:spMk id="3" creationId="{28BC1512-F959-4BB1-959A-80E61E04AA9F}"/>
          </ac:spMkLst>
        </pc:spChg>
      </pc:sldChg>
      <pc:sldChg chg="modSp">
        <pc:chgData name="晴香 栗西" userId="410a52057e040182" providerId="LiveId" clId="{E4171550-BEE8-4258-BFEB-932D4CCEDA20}" dt="2018-12-11T10:16:54.150" v="3962" actId="20577"/>
        <pc:sldMkLst>
          <pc:docMk/>
          <pc:sldMk cId="91353329" sldId="470"/>
        </pc:sldMkLst>
        <pc:spChg chg="mod">
          <ac:chgData name="晴香 栗西" userId="410a52057e040182" providerId="LiveId" clId="{E4171550-BEE8-4258-BFEB-932D4CCEDA20}" dt="2018-12-11T10:16:54.150" v="3962" actId="20577"/>
          <ac:spMkLst>
            <pc:docMk/>
            <pc:sldMk cId="91353329" sldId="470"/>
            <ac:spMk id="4" creationId="{47C7EA9C-1937-4608-B59E-26EC977A5381}"/>
          </ac:spMkLst>
        </pc:spChg>
      </pc:sldChg>
      <pc:sldChg chg="addSp delSp modSp">
        <pc:chgData name="晴香 栗西" userId="410a52057e040182" providerId="LiveId" clId="{E4171550-BEE8-4258-BFEB-932D4CCEDA20}" dt="2018-12-11T11:48:25.859" v="4849" actId="20577"/>
        <pc:sldMkLst>
          <pc:docMk/>
          <pc:sldMk cId="2171142788" sldId="471"/>
        </pc:sldMkLst>
        <pc:spChg chg="mod topLvl">
          <ac:chgData name="晴香 栗西" userId="410a52057e040182" providerId="LiveId" clId="{E4171550-BEE8-4258-BFEB-932D4CCEDA20}" dt="2018-12-11T07:06:18.745" v="3040" actId="164"/>
          <ac:spMkLst>
            <pc:docMk/>
            <pc:sldMk cId="2171142788" sldId="471"/>
            <ac:spMk id="3" creationId="{5BA196E3-87D8-4750-BBC5-50FAE1946A8B}"/>
          </ac:spMkLst>
        </pc:spChg>
        <pc:spChg chg="mod">
          <ac:chgData name="晴香 栗西" userId="410a52057e040182" providerId="LiveId" clId="{E4171550-BEE8-4258-BFEB-932D4CCEDA20}" dt="2018-12-11T11:48:25.859" v="4849" actId="20577"/>
          <ac:spMkLst>
            <pc:docMk/>
            <pc:sldMk cId="2171142788" sldId="471"/>
            <ac:spMk id="5" creationId="{CCFA5783-391E-4673-BBD4-3EF1604E4BC7}"/>
          </ac:spMkLst>
        </pc:spChg>
        <pc:spChg chg="mod topLvl">
          <ac:chgData name="晴香 栗西" userId="410a52057e040182" providerId="LiveId" clId="{E4171550-BEE8-4258-BFEB-932D4CCEDA20}" dt="2018-12-11T07:06:18.745" v="3040" actId="164"/>
          <ac:spMkLst>
            <pc:docMk/>
            <pc:sldMk cId="2171142788" sldId="471"/>
            <ac:spMk id="6" creationId="{8D2814FA-418F-4D50-9D31-0BA24A6B5323}"/>
          </ac:spMkLst>
        </pc:spChg>
        <pc:spChg chg="mod topLvl">
          <ac:chgData name="晴香 栗西" userId="410a52057e040182" providerId="LiveId" clId="{E4171550-BEE8-4258-BFEB-932D4CCEDA20}" dt="2018-12-11T07:06:18.745" v="3040" actId="164"/>
          <ac:spMkLst>
            <pc:docMk/>
            <pc:sldMk cId="2171142788" sldId="471"/>
            <ac:spMk id="7" creationId="{88DF6E15-5973-4996-B645-5924FE2FF0AF}"/>
          </ac:spMkLst>
        </pc:spChg>
        <pc:spChg chg="mod topLvl">
          <ac:chgData name="晴香 栗西" userId="410a52057e040182" providerId="LiveId" clId="{E4171550-BEE8-4258-BFEB-932D4CCEDA20}" dt="2018-12-11T07:06:09.175" v="3038" actId="1076"/>
          <ac:spMkLst>
            <pc:docMk/>
            <pc:sldMk cId="2171142788" sldId="471"/>
            <ac:spMk id="8" creationId="{0B9F2516-F830-44EA-B1B9-05832984DDF5}"/>
          </ac:spMkLst>
        </pc:spChg>
        <pc:spChg chg="mod topLvl">
          <ac:chgData name="晴香 栗西" userId="410a52057e040182" providerId="LiveId" clId="{E4171550-BEE8-4258-BFEB-932D4CCEDA20}" dt="2018-12-11T07:06:12.256" v="3039" actId="1076"/>
          <ac:spMkLst>
            <pc:docMk/>
            <pc:sldMk cId="2171142788" sldId="471"/>
            <ac:spMk id="9" creationId="{D1193EF6-8270-4C51-91AB-E512460DF1F8}"/>
          </ac:spMkLst>
        </pc:spChg>
        <pc:grpChg chg="add del mod">
          <ac:chgData name="晴香 栗西" userId="410a52057e040182" providerId="LiveId" clId="{E4171550-BEE8-4258-BFEB-932D4CCEDA20}" dt="2018-12-11T07:06:01.766" v="3037" actId="165"/>
          <ac:grpSpMkLst>
            <pc:docMk/>
            <pc:sldMk cId="2171142788" sldId="471"/>
            <ac:grpSpMk id="16" creationId="{5D851BF2-8D77-4824-9574-870F6FFB2907}"/>
          </ac:grpSpMkLst>
        </pc:grpChg>
        <pc:grpChg chg="add mod">
          <ac:chgData name="晴香 栗西" userId="410a52057e040182" providerId="LiveId" clId="{E4171550-BEE8-4258-BFEB-932D4CCEDA20}" dt="2018-12-11T07:06:18.745" v="3040" actId="164"/>
          <ac:grpSpMkLst>
            <pc:docMk/>
            <pc:sldMk cId="2171142788" sldId="471"/>
            <ac:grpSpMk id="17" creationId="{3B6DE856-3267-423C-A2B8-44E607CDE712}"/>
          </ac:grpSpMkLst>
        </pc:grpChg>
        <pc:cxnChg chg="mod topLvl">
          <ac:chgData name="晴香 栗西" userId="410a52057e040182" providerId="LiveId" clId="{E4171550-BEE8-4258-BFEB-932D4CCEDA20}" dt="2018-12-11T07:06:18.745" v="3040" actId="164"/>
          <ac:cxnSpMkLst>
            <pc:docMk/>
            <pc:sldMk cId="2171142788" sldId="471"/>
            <ac:cxnSpMk id="11" creationId="{CD5B1C03-54AA-42E7-B557-933905026A78}"/>
          </ac:cxnSpMkLst>
        </pc:cxnChg>
        <pc:cxnChg chg="mod topLvl">
          <ac:chgData name="晴香 栗西" userId="410a52057e040182" providerId="LiveId" clId="{E4171550-BEE8-4258-BFEB-932D4CCEDA20}" dt="2018-12-11T07:06:18.745" v="3040" actId="164"/>
          <ac:cxnSpMkLst>
            <pc:docMk/>
            <pc:sldMk cId="2171142788" sldId="471"/>
            <ac:cxnSpMk id="12" creationId="{2F8CFF3E-B49F-40FA-A2BB-E724EF0A6725}"/>
          </ac:cxnSpMkLst>
        </pc:cxnChg>
        <pc:cxnChg chg="mod topLvl">
          <ac:chgData name="晴香 栗西" userId="410a52057e040182" providerId="LiveId" clId="{E4171550-BEE8-4258-BFEB-932D4CCEDA20}" dt="2018-12-11T07:06:18.745" v="3040" actId="164"/>
          <ac:cxnSpMkLst>
            <pc:docMk/>
            <pc:sldMk cId="2171142788" sldId="471"/>
            <ac:cxnSpMk id="13" creationId="{41499EE6-E001-4D10-A87C-6560100F1478}"/>
          </ac:cxnSpMkLst>
        </pc:cxnChg>
        <pc:cxnChg chg="mod topLvl">
          <ac:chgData name="晴香 栗西" userId="410a52057e040182" providerId="LiveId" clId="{E4171550-BEE8-4258-BFEB-932D4CCEDA20}" dt="2018-12-11T07:06:18.745" v="3040" actId="164"/>
          <ac:cxnSpMkLst>
            <pc:docMk/>
            <pc:sldMk cId="2171142788" sldId="471"/>
            <ac:cxnSpMk id="15" creationId="{B481A7F9-5642-4978-8E3E-C2ADB0E524DF}"/>
          </ac:cxnSpMkLst>
        </pc:cxnChg>
      </pc:sldChg>
      <pc:sldChg chg="addSp delSp modSp add ord">
        <pc:chgData name="晴香 栗西" userId="410a52057e040182" providerId="LiveId" clId="{E4171550-BEE8-4258-BFEB-932D4CCEDA20}" dt="2018-12-11T10:47:52.015" v="4331" actId="1076"/>
        <pc:sldMkLst>
          <pc:docMk/>
          <pc:sldMk cId="109370274" sldId="472"/>
        </pc:sldMkLst>
        <pc:spChg chg="del">
          <ac:chgData name="晴香 栗西" userId="410a52057e040182" providerId="LiveId" clId="{E4171550-BEE8-4258-BFEB-932D4CCEDA20}" dt="2018-12-11T06:42:10.907" v="2854" actId="478"/>
          <ac:spMkLst>
            <pc:docMk/>
            <pc:sldMk cId="109370274" sldId="472"/>
            <ac:spMk id="6" creationId="{AF582135-A0C1-D440-AFD6-8A5303C29423}"/>
          </ac:spMkLst>
        </pc:spChg>
        <pc:spChg chg="mod">
          <ac:chgData name="晴香 栗西" userId="410a52057e040182" providerId="LiveId" clId="{E4171550-BEE8-4258-BFEB-932D4CCEDA20}" dt="2018-12-11T06:42:42.357" v="2857" actId="403"/>
          <ac:spMkLst>
            <pc:docMk/>
            <pc:sldMk cId="109370274" sldId="472"/>
            <ac:spMk id="8" creationId="{FBD91D38-DBEC-4E94-82F1-F43E783E9177}"/>
          </ac:spMkLst>
        </pc:spChg>
        <pc:spChg chg="mod">
          <ac:chgData name="晴香 栗西" userId="410a52057e040182" providerId="LiveId" clId="{E4171550-BEE8-4258-BFEB-932D4CCEDA20}" dt="2018-12-11T10:45:07.668" v="4230"/>
          <ac:spMkLst>
            <pc:docMk/>
            <pc:sldMk cId="109370274" sldId="472"/>
            <ac:spMk id="9" creationId="{8DDD2E43-89C4-491E-9350-3B5ECB0044A9}"/>
          </ac:spMkLst>
        </pc:spChg>
        <pc:spChg chg="mod">
          <ac:chgData name="晴香 栗西" userId="410a52057e040182" providerId="LiveId" clId="{E4171550-BEE8-4258-BFEB-932D4CCEDA20}" dt="2018-12-11T06:42:42.357" v="2857" actId="403"/>
          <ac:spMkLst>
            <pc:docMk/>
            <pc:sldMk cId="109370274" sldId="472"/>
            <ac:spMk id="14" creationId="{A77B1FD8-8053-4E46-BBC2-DA06E8CC03CB}"/>
          </ac:spMkLst>
        </pc:spChg>
        <pc:spChg chg="mod">
          <ac:chgData name="晴香 栗西" userId="410a52057e040182" providerId="LiveId" clId="{E4171550-BEE8-4258-BFEB-932D4CCEDA20}" dt="2018-12-11T10:45:13.983" v="4234"/>
          <ac:spMkLst>
            <pc:docMk/>
            <pc:sldMk cId="109370274" sldId="472"/>
            <ac:spMk id="15" creationId="{20811A2F-A2E2-014D-9F0E-4A62CBF53ED9}"/>
          </ac:spMkLst>
        </pc:spChg>
        <pc:spChg chg="mod">
          <ac:chgData name="晴香 栗西" userId="410a52057e040182" providerId="LiveId" clId="{E4171550-BEE8-4258-BFEB-932D4CCEDA20}" dt="2018-12-11T06:42:42.357" v="2857" actId="403"/>
          <ac:spMkLst>
            <pc:docMk/>
            <pc:sldMk cId="109370274" sldId="472"/>
            <ac:spMk id="17" creationId="{71D5D14F-CC33-451D-8FD4-AC53A9486852}"/>
          </ac:spMkLst>
        </pc:spChg>
        <pc:spChg chg="mod">
          <ac:chgData name="晴香 栗西" userId="410a52057e040182" providerId="LiveId" clId="{E4171550-BEE8-4258-BFEB-932D4CCEDA20}" dt="2018-12-11T10:42:14.247" v="4138" actId="207"/>
          <ac:spMkLst>
            <pc:docMk/>
            <pc:sldMk cId="109370274" sldId="472"/>
            <ac:spMk id="18" creationId="{21002A77-965E-4302-B8DB-68159B588C14}"/>
          </ac:spMkLst>
        </pc:spChg>
        <pc:spChg chg="del">
          <ac:chgData name="晴香 栗西" userId="410a52057e040182" providerId="LiveId" clId="{E4171550-BEE8-4258-BFEB-932D4CCEDA20}" dt="2018-12-11T06:42:06.719" v="2853" actId="478"/>
          <ac:spMkLst>
            <pc:docMk/>
            <pc:sldMk cId="109370274" sldId="472"/>
            <ac:spMk id="26" creationId="{314F52E4-BA14-4682-BEE7-0CC0B91F98D7}"/>
          </ac:spMkLst>
        </pc:spChg>
        <pc:grpChg chg="mod">
          <ac:chgData name="晴香 栗西" userId="410a52057e040182" providerId="LiveId" clId="{E4171550-BEE8-4258-BFEB-932D4CCEDA20}" dt="2018-12-11T10:47:52.015" v="4331" actId="1076"/>
          <ac:grpSpMkLst>
            <pc:docMk/>
            <pc:sldMk cId="109370274" sldId="472"/>
            <ac:grpSpMk id="3" creationId="{E7BC39E8-48E3-614D-9E54-9FEB52063E8E}"/>
          </ac:grpSpMkLst>
        </pc:grpChg>
        <pc:grpChg chg="mod">
          <ac:chgData name="晴香 栗西" userId="410a52057e040182" providerId="LiveId" clId="{E4171550-BEE8-4258-BFEB-932D4CCEDA20}" dt="2018-12-11T10:47:52.015" v="4331" actId="1076"/>
          <ac:grpSpMkLst>
            <pc:docMk/>
            <pc:sldMk cId="109370274" sldId="472"/>
            <ac:grpSpMk id="7" creationId="{A4CB741B-D58E-43D0-BAC7-AFF064AA56D6}"/>
          </ac:grpSpMkLst>
        </pc:grpChg>
        <pc:grpChg chg="del">
          <ac:chgData name="晴香 栗西" userId="410a52057e040182" providerId="LiveId" clId="{E4171550-BEE8-4258-BFEB-932D4CCEDA20}" dt="2018-12-11T06:42:04.658" v="2852" actId="478"/>
          <ac:grpSpMkLst>
            <pc:docMk/>
            <pc:sldMk cId="109370274" sldId="472"/>
            <ac:grpSpMk id="10" creationId="{2FFC320B-1409-4576-BDAA-01DDAE8FB01A}"/>
          </ac:grpSpMkLst>
        </pc:grpChg>
        <pc:grpChg chg="add del mod">
          <ac:chgData name="晴香 栗西" userId="410a52057e040182" providerId="LiveId" clId="{E4171550-BEE8-4258-BFEB-932D4CCEDA20}" dt="2018-12-11T10:44:03.574" v="4142" actId="478"/>
          <ac:grpSpMkLst>
            <pc:docMk/>
            <pc:sldMk cId="109370274" sldId="472"/>
            <ac:grpSpMk id="12" creationId="{9C1720B3-9E6C-476E-AEBD-9811FD6FFC0D}"/>
          </ac:grpSpMkLst>
        </pc:grpChg>
      </pc:sldChg>
      <pc:sldChg chg="addSp delSp modSp add">
        <pc:chgData name="晴香 栗西" userId="410a52057e040182" providerId="LiveId" clId="{E4171550-BEE8-4258-BFEB-932D4CCEDA20}" dt="2018-12-11T10:48:11.051" v="4334" actId="1076"/>
        <pc:sldMkLst>
          <pc:docMk/>
          <pc:sldMk cId="4194650103" sldId="473"/>
        </pc:sldMkLst>
        <pc:spChg chg="add mod">
          <ac:chgData name="晴香 栗西" userId="410a52057e040182" providerId="LiveId" clId="{E4171550-BEE8-4258-BFEB-932D4CCEDA20}" dt="2018-12-11T10:47:28.631" v="4329" actId="1076"/>
          <ac:spMkLst>
            <pc:docMk/>
            <pc:sldMk cId="4194650103" sldId="473"/>
            <ac:spMk id="5" creationId="{A137EEB2-0D5F-4430-9622-DBD412DFC4E5}"/>
          </ac:spMkLst>
        </pc:spChg>
        <pc:spChg chg="mod">
          <ac:chgData name="晴香 栗西" userId="410a52057e040182" providerId="LiveId" clId="{E4171550-BEE8-4258-BFEB-932D4CCEDA20}" dt="2018-12-11T08:56:54.620" v="3524" actId="403"/>
          <ac:spMkLst>
            <pc:docMk/>
            <pc:sldMk cId="4194650103" sldId="473"/>
            <ac:spMk id="19" creationId="{100199A2-2C6A-4943-9D24-061578A20A28}"/>
          </ac:spMkLst>
        </pc:spChg>
        <pc:spChg chg="add mod">
          <ac:chgData name="晴香 栗西" userId="410a52057e040182" providerId="LiveId" clId="{E4171550-BEE8-4258-BFEB-932D4CCEDA20}" dt="2018-12-11T10:46:02.766" v="4239" actId="164"/>
          <ac:spMkLst>
            <pc:docMk/>
            <pc:sldMk cId="4194650103" sldId="473"/>
            <ac:spMk id="21" creationId="{6C2A7DAA-1FC6-4750-A907-11EB01DC0D8E}"/>
          </ac:spMkLst>
        </pc:spChg>
        <pc:spChg chg="add del">
          <ac:chgData name="晴香 栗西" userId="410a52057e040182" providerId="LiveId" clId="{E4171550-BEE8-4258-BFEB-932D4CCEDA20}" dt="2018-12-11T08:56:31.799" v="3521" actId="478"/>
          <ac:spMkLst>
            <pc:docMk/>
            <pc:sldMk cId="4194650103" sldId="473"/>
            <ac:spMk id="22" creationId="{775E3A21-30BF-444F-8395-DCEEE95C0D9C}"/>
          </ac:spMkLst>
        </pc:spChg>
        <pc:spChg chg="add mod">
          <ac:chgData name="晴香 栗西" userId="410a52057e040182" providerId="LiveId" clId="{E4171550-BEE8-4258-BFEB-932D4CCEDA20}" dt="2018-12-11T10:48:11.051" v="4334" actId="1076"/>
          <ac:spMkLst>
            <pc:docMk/>
            <pc:sldMk cId="4194650103" sldId="473"/>
            <ac:spMk id="23" creationId="{862B0B57-3416-4B56-BBD4-FBCB2F63404C}"/>
          </ac:spMkLst>
        </pc:spChg>
        <pc:grpChg chg="add mod">
          <ac:chgData name="晴香 栗西" userId="410a52057e040182" providerId="LiveId" clId="{E4171550-BEE8-4258-BFEB-932D4CCEDA20}" dt="2018-12-11T10:48:03.455" v="4333" actId="14100"/>
          <ac:grpSpMkLst>
            <pc:docMk/>
            <pc:sldMk cId="4194650103" sldId="473"/>
            <ac:grpSpMk id="2" creationId="{EF61B620-6FC8-4BC8-8A7F-3C3A9C3AE002}"/>
          </ac:grpSpMkLst>
        </pc:grpChg>
        <pc:grpChg chg="del mod">
          <ac:chgData name="晴香 栗西" userId="410a52057e040182" providerId="LiveId" clId="{E4171550-BEE8-4258-BFEB-932D4CCEDA20}" dt="2018-12-11T10:45:35.002" v="4236" actId="478"/>
          <ac:grpSpMkLst>
            <pc:docMk/>
            <pc:sldMk cId="4194650103" sldId="473"/>
            <ac:grpSpMk id="3" creationId="{E7BC39E8-48E3-614D-9E54-9FEB52063E8E}"/>
          </ac:grpSpMkLst>
        </pc:grpChg>
        <pc:grpChg chg="del mod">
          <ac:chgData name="晴香 栗西" userId="410a52057e040182" providerId="LiveId" clId="{E4171550-BEE8-4258-BFEB-932D4CCEDA20}" dt="2018-12-11T10:45:35.002" v="4236" actId="478"/>
          <ac:grpSpMkLst>
            <pc:docMk/>
            <pc:sldMk cId="4194650103" sldId="473"/>
            <ac:grpSpMk id="7" creationId="{A4CB741B-D58E-43D0-BAC7-AFF064AA56D6}"/>
          </ac:grpSpMkLst>
        </pc:grpChg>
        <pc:grpChg chg="del mod">
          <ac:chgData name="晴香 栗西" userId="410a52057e040182" providerId="LiveId" clId="{E4171550-BEE8-4258-BFEB-932D4CCEDA20}" dt="2018-12-11T10:45:35.002" v="4236" actId="478"/>
          <ac:grpSpMkLst>
            <pc:docMk/>
            <pc:sldMk cId="4194650103" sldId="473"/>
            <ac:grpSpMk id="12" creationId="{9C1720B3-9E6C-476E-AEBD-9811FD6FFC0D}"/>
          </ac:grpSpMkLst>
        </pc:grpChg>
        <pc:grpChg chg="add mod">
          <ac:chgData name="晴香 栗西" userId="410a52057e040182" providerId="LiveId" clId="{E4171550-BEE8-4258-BFEB-932D4CCEDA20}" dt="2018-12-11T10:47:59.829" v="4332" actId="1076"/>
          <ac:grpSpMkLst>
            <pc:docMk/>
            <pc:sldMk cId="4194650103" sldId="473"/>
            <ac:grpSpMk id="13" creationId="{DB6B3532-9FED-467F-8929-0BC5F227A7B6}"/>
          </ac:grpSpMkLst>
        </pc:grpChg>
      </pc:sldChg>
      <pc:sldChg chg="modSp">
        <pc:chgData name="晴香 栗西" userId="410a52057e040182" providerId="LiveId" clId="{E4171550-BEE8-4258-BFEB-932D4CCEDA20}" dt="2018-12-11T11:24:25.695" v="4409" actId="20577"/>
        <pc:sldMkLst>
          <pc:docMk/>
          <pc:sldMk cId="2122980517" sldId="476"/>
        </pc:sldMkLst>
        <pc:spChg chg="mod">
          <ac:chgData name="晴香 栗西" userId="410a52057e040182" providerId="LiveId" clId="{E4171550-BEE8-4258-BFEB-932D4CCEDA20}" dt="2018-12-11T11:24:25.695" v="4409" actId="20577"/>
          <ac:spMkLst>
            <pc:docMk/>
            <pc:sldMk cId="2122980517" sldId="476"/>
            <ac:spMk id="2" creationId="{6344B54B-EE29-47B4-94A7-7BEA142D8318}"/>
          </ac:spMkLst>
        </pc:spChg>
      </pc:sldChg>
      <pc:sldChg chg="modSp">
        <pc:chgData name="晴香 栗西" userId="410a52057e040182" providerId="LiveId" clId="{E4171550-BEE8-4258-BFEB-932D4CCEDA20}" dt="2018-12-11T11:24:09.497" v="4393" actId="20577"/>
        <pc:sldMkLst>
          <pc:docMk/>
          <pc:sldMk cId="85182546" sldId="477"/>
        </pc:sldMkLst>
        <pc:spChg chg="mod">
          <ac:chgData name="晴香 栗西" userId="410a52057e040182" providerId="LiveId" clId="{E4171550-BEE8-4258-BFEB-932D4CCEDA20}" dt="2018-12-11T11:24:09.497" v="4393" actId="20577"/>
          <ac:spMkLst>
            <pc:docMk/>
            <pc:sldMk cId="85182546" sldId="477"/>
            <ac:spMk id="2" creationId="{6344B54B-EE29-47B4-94A7-7BEA142D8318}"/>
          </ac:spMkLst>
        </pc:spChg>
      </pc:sldChg>
      <pc:sldChg chg="modSp">
        <pc:chgData name="晴香 栗西" userId="410a52057e040182" providerId="LiveId" clId="{E4171550-BEE8-4258-BFEB-932D4CCEDA20}" dt="2018-12-11T11:24:42.972" v="4426" actId="20577"/>
        <pc:sldMkLst>
          <pc:docMk/>
          <pc:sldMk cId="1815123140" sldId="478"/>
        </pc:sldMkLst>
        <pc:spChg chg="mod">
          <ac:chgData name="晴香 栗西" userId="410a52057e040182" providerId="LiveId" clId="{E4171550-BEE8-4258-BFEB-932D4CCEDA20}" dt="2018-12-11T11:24:42.972" v="4426" actId="20577"/>
          <ac:spMkLst>
            <pc:docMk/>
            <pc:sldMk cId="1815123140" sldId="478"/>
            <ac:spMk id="2" creationId="{6344B54B-EE29-47B4-94A7-7BEA142D8318}"/>
          </ac:spMkLst>
        </pc:spChg>
      </pc:sldChg>
      <pc:sldChg chg="modSp">
        <pc:chgData name="晴香 栗西" userId="410a52057e040182" providerId="LiveId" clId="{E4171550-BEE8-4258-BFEB-932D4CCEDA20}" dt="2018-12-11T11:25:00.403" v="4440" actId="20577"/>
        <pc:sldMkLst>
          <pc:docMk/>
          <pc:sldMk cId="3442053089" sldId="479"/>
        </pc:sldMkLst>
        <pc:spChg chg="mod">
          <ac:chgData name="晴香 栗西" userId="410a52057e040182" providerId="LiveId" clId="{E4171550-BEE8-4258-BFEB-932D4CCEDA20}" dt="2018-12-11T11:25:00.403" v="4440" actId="20577"/>
          <ac:spMkLst>
            <pc:docMk/>
            <pc:sldMk cId="3442053089" sldId="479"/>
            <ac:spMk id="2" creationId="{6344B54B-EE29-47B4-94A7-7BEA142D8318}"/>
          </ac:spMkLst>
        </pc:spChg>
      </pc:sldChg>
      <pc:sldChg chg="modSp">
        <pc:chgData name="晴香 栗西" userId="410a52057e040182" providerId="LiveId" clId="{E4171550-BEE8-4258-BFEB-932D4CCEDA20}" dt="2018-12-11T12:12:34.621" v="4898" actId="20577"/>
        <pc:sldMkLst>
          <pc:docMk/>
          <pc:sldMk cId="614429013" sldId="480"/>
        </pc:sldMkLst>
        <pc:spChg chg="mod">
          <ac:chgData name="晴香 栗西" userId="410a52057e040182" providerId="LiveId" clId="{E4171550-BEE8-4258-BFEB-932D4CCEDA20}" dt="2018-12-11T12:12:34.621" v="4898" actId="20577"/>
          <ac:spMkLst>
            <pc:docMk/>
            <pc:sldMk cId="614429013" sldId="480"/>
            <ac:spMk id="5" creationId="{4A128027-8D85-47FB-A77A-2ABB3DEF3AE6}"/>
          </ac:spMkLst>
        </pc:spChg>
      </pc:sldChg>
      <pc:sldChg chg="modSp">
        <pc:chgData name="晴香 栗西" userId="410a52057e040182" providerId="LiveId" clId="{E4171550-BEE8-4258-BFEB-932D4CCEDA20}" dt="2018-12-11T12:13:58.889" v="4927"/>
        <pc:sldMkLst>
          <pc:docMk/>
          <pc:sldMk cId="2393089301" sldId="481"/>
        </pc:sldMkLst>
        <pc:spChg chg="mod">
          <ac:chgData name="晴香 栗西" userId="410a52057e040182" providerId="LiveId" clId="{E4171550-BEE8-4258-BFEB-932D4CCEDA20}" dt="2018-12-11T12:13:58.889" v="4927"/>
          <ac:spMkLst>
            <pc:docMk/>
            <pc:sldMk cId="2393089301" sldId="481"/>
            <ac:spMk id="2" creationId="{6344B54B-EE29-47B4-94A7-7BEA142D8318}"/>
          </ac:spMkLst>
        </pc:spChg>
      </pc:sldChg>
      <pc:sldChg chg="addSp delSp modSp">
        <pc:chgData name="晴香 栗西" userId="410a52057e040182" providerId="LiveId" clId="{E4171550-BEE8-4258-BFEB-932D4CCEDA20}" dt="2018-12-11T10:17:43.554" v="3993" actId="20577"/>
        <pc:sldMkLst>
          <pc:docMk/>
          <pc:sldMk cId="2913738405" sldId="484"/>
        </pc:sldMkLst>
        <pc:spChg chg="del mod">
          <ac:chgData name="晴香 栗西" userId="410a52057e040182" providerId="LiveId" clId="{E4171550-BEE8-4258-BFEB-932D4CCEDA20}" dt="2018-12-11T10:01:54.343" v="3812" actId="478"/>
          <ac:spMkLst>
            <pc:docMk/>
            <pc:sldMk cId="2913738405" sldId="484"/>
            <ac:spMk id="4" creationId="{735FB538-52A1-4707-A4CA-91F563253749}"/>
          </ac:spMkLst>
        </pc:spChg>
        <pc:spChg chg="mod">
          <ac:chgData name="晴香 栗西" userId="410a52057e040182" providerId="LiveId" clId="{E4171550-BEE8-4258-BFEB-932D4CCEDA20}" dt="2018-12-11T10:17:43.554" v="3993" actId="20577"/>
          <ac:spMkLst>
            <pc:docMk/>
            <pc:sldMk cId="2913738405" sldId="484"/>
            <ac:spMk id="5" creationId="{CCFA5783-391E-4673-BBD4-3EF1604E4BC7}"/>
          </ac:spMkLst>
        </pc:spChg>
        <pc:spChg chg="mod">
          <ac:chgData name="晴香 栗西" userId="410a52057e040182" providerId="LiveId" clId="{E4171550-BEE8-4258-BFEB-932D4CCEDA20}" dt="2018-12-11T10:11:54.615" v="3914" actId="1076"/>
          <ac:spMkLst>
            <pc:docMk/>
            <pc:sldMk cId="2913738405" sldId="484"/>
            <ac:spMk id="6" creationId="{86F4B88F-FEED-5846-B1E4-CA1F5F70B3AF}"/>
          </ac:spMkLst>
        </pc:spChg>
        <pc:spChg chg="mod">
          <ac:chgData name="晴香 栗西" userId="410a52057e040182" providerId="LiveId" clId="{E4171550-BEE8-4258-BFEB-932D4CCEDA20}" dt="2018-12-11T10:11:54.615" v="3914" actId="1076"/>
          <ac:spMkLst>
            <pc:docMk/>
            <pc:sldMk cId="2913738405" sldId="484"/>
            <ac:spMk id="7" creationId="{B2B38803-ADE5-F348-8E3B-F8435F77C24D}"/>
          </ac:spMkLst>
        </pc:spChg>
        <pc:spChg chg="add del mod">
          <ac:chgData name="晴香 栗西" userId="410a52057e040182" providerId="LiveId" clId="{E4171550-BEE8-4258-BFEB-932D4CCEDA20}" dt="2018-12-11T10:12:38.925" v="3926" actId="1076"/>
          <ac:spMkLst>
            <pc:docMk/>
            <pc:sldMk cId="2913738405" sldId="484"/>
            <ac:spMk id="8" creationId="{7C28B652-214D-954E-B375-68C06E48B12C}"/>
          </ac:spMkLst>
        </pc:spChg>
        <pc:spChg chg="mod">
          <ac:chgData name="晴香 栗西" userId="410a52057e040182" providerId="LiveId" clId="{E4171550-BEE8-4258-BFEB-932D4CCEDA20}" dt="2018-12-11T10:11:54.615" v="3914" actId="1076"/>
          <ac:spMkLst>
            <pc:docMk/>
            <pc:sldMk cId="2913738405" sldId="484"/>
            <ac:spMk id="9" creationId="{4AE4A13C-73D8-A64B-A404-2F6208A19703}"/>
          </ac:spMkLst>
        </pc:spChg>
        <pc:spChg chg="mod">
          <ac:chgData name="晴香 栗西" userId="410a52057e040182" providerId="LiveId" clId="{E4171550-BEE8-4258-BFEB-932D4CCEDA20}" dt="2018-12-11T10:11:54.615" v="3914" actId="1076"/>
          <ac:spMkLst>
            <pc:docMk/>
            <pc:sldMk cId="2913738405" sldId="484"/>
            <ac:spMk id="10" creationId="{50CA6836-7401-3843-A862-295FEC409CAD}"/>
          </ac:spMkLst>
        </pc:spChg>
        <pc:spChg chg="add del mod">
          <ac:chgData name="晴香 栗西" userId="410a52057e040182" providerId="LiveId" clId="{E4171550-BEE8-4258-BFEB-932D4CCEDA20}" dt="2018-12-11T10:12:38.925" v="3926" actId="1076"/>
          <ac:spMkLst>
            <pc:docMk/>
            <pc:sldMk cId="2913738405" sldId="484"/>
            <ac:spMk id="11" creationId="{7DEA34CD-25A4-AC48-B83A-4BDE2A33EEF9}"/>
          </ac:spMkLst>
        </pc:spChg>
        <pc:spChg chg="del mod">
          <ac:chgData name="晴香 栗西" userId="410a52057e040182" providerId="LiveId" clId="{E4171550-BEE8-4258-BFEB-932D4CCEDA20}" dt="2018-12-11T10:11:22.478" v="3910" actId="478"/>
          <ac:spMkLst>
            <pc:docMk/>
            <pc:sldMk cId="2913738405" sldId="484"/>
            <ac:spMk id="12" creationId="{9C738E4F-B5CF-F64E-8062-7AF6859659C7}"/>
          </ac:spMkLst>
        </pc:spChg>
        <pc:spChg chg="del mod">
          <ac:chgData name="晴香 栗西" userId="410a52057e040182" providerId="LiveId" clId="{E4171550-BEE8-4258-BFEB-932D4CCEDA20}" dt="2018-12-11T10:11:31.546" v="3913" actId="478"/>
          <ac:spMkLst>
            <pc:docMk/>
            <pc:sldMk cId="2913738405" sldId="484"/>
            <ac:spMk id="13" creationId="{C9592D2A-E4DC-3546-955B-6BB3FCF3F2A8}"/>
          </ac:spMkLst>
        </pc:spChg>
        <pc:spChg chg="del mod">
          <ac:chgData name="晴香 栗西" userId="410a52057e040182" providerId="LiveId" clId="{E4171550-BEE8-4258-BFEB-932D4CCEDA20}" dt="2018-12-11T10:10:38.325" v="3887" actId="478"/>
          <ac:spMkLst>
            <pc:docMk/>
            <pc:sldMk cId="2913738405" sldId="484"/>
            <ac:spMk id="14" creationId="{6FFFFCD6-0E8F-F84A-88C4-72FB6856AB21}"/>
          </ac:spMkLst>
        </pc:spChg>
        <pc:spChg chg="del mod">
          <ac:chgData name="晴香 栗西" userId="410a52057e040182" providerId="LiveId" clId="{E4171550-BEE8-4258-BFEB-932D4CCEDA20}" dt="2018-12-11T10:11:28.139" v="3912" actId="478"/>
          <ac:spMkLst>
            <pc:docMk/>
            <pc:sldMk cId="2913738405" sldId="484"/>
            <ac:spMk id="15" creationId="{7EF3F960-18D1-2A44-A143-1F0E1264B618}"/>
          </ac:spMkLst>
        </pc:spChg>
        <pc:spChg chg="add mod">
          <ac:chgData name="晴香 栗西" userId="410a52057e040182" providerId="LiveId" clId="{E4171550-BEE8-4258-BFEB-932D4CCEDA20}" dt="2018-12-11T10:12:44.363" v="3927" actId="1076"/>
          <ac:spMkLst>
            <pc:docMk/>
            <pc:sldMk cId="2913738405" sldId="484"/>
            <ac:spMk id="48" creationId="{BF924DB9-FEF3-4060-A775-E9CBFEDC64EC}"/>
          </ac:spMkLst>
        </pc:spChg>
        <pc:spChg chg="add del mod">
          <ac:chgData name="晴香 栗西" userId="410a52057e040182" providerId="LiveId" clId="{E4171550-BEE8-4258-BFEB-932D4CCEDA20}" dt="2018-12-11T10:12:29.938" v="3925" actId="478"/>
          <ac:spMkLst>
            <pc:docMk/>
            <pc:sldMk cId="2913738405" sldId="484"/>
            <ac:spMk id="49" creationId="{E074C26E-9816-4970-B909-546F17FF445D}"/>
          </ac:spMkLst>
        </pc:spChg>
        <pc:grpChg chg="add del mod">
          <ac:chgData name="晴香 栗西" userId="410a52057e040182" providerId="LiveId" clId="{E4171550-BEE8-4258-BFEB-932D4CCEDA20}" dt="2018-12-11T10:13:22.465" v="3931" actId="165"/>
          <ac:grpSpMkLst>
            <pc:docMk/>
            <pc:sldMk cId="2913738405" sldId="484"/>
            <ac:grpSpMk id="51" creationId="{A0619473-9706-4C59-A1F2-C5133F4EF459}"/>
          </ac:grpSpMkLst>
        </pc:grpChg>
        <pc:cxnChg chg="add del mod">
          <ac:chgData name="晴香 栗西" userId="410a52057e040182" providerId="LiveId" clId="{E4171550-BEE8-4258-BFEB-932D4CCEDA20}" dt="2018-12-11T10:02:34.188" v="3817" actId="11529"/>
          <ac:cxnSpMkLst>
            <pc:docMk/>
            <pc:sldMk cId="2913738405" sldId="484"/>
            <ac:cxnSpMk id="16" creationId="{EC15114E-55AF-400F-BF83-1B22C035C4CC}"/>
          </ac:cxnSpMkLst>
        </pc:cxnChg>
        <pc:cxnChg chg="mod">
          <ac:chgData name="晴香 栗西" userId="410a52057e040182" providerId="LiveId" clId="{E4171550-BEE8-4258-BFEB-932D4CCEDA20}" dt="2018-12-11T10:11:54.615" v="3914" actId="1076"/>
          <ac:cxnSpMkLst>
            <pc:docMk/>
            <pc:sldMk cId="2913738405" sldId="484"/>
            <ac:cxnSpMk id="17" creationId="{F1013B36-6377-CE4A-A3E2-FFC37C204663}"/>
          </ac:cxnSpMkLst>
        </pc:cxnChg>
        <pc:cxnChg chg="mod">
          <ac:chgData name="晴香 栗西" userId="410a52057e040182" providerId="LiveId" clId="{E4171550-BEE8-4258-BFEB-932D4CCEDA20}" dt="2018-12-11T10:11:54.615" v="3914" actId="1076"/>
          <ac:cxnSpMkLst>
            <pc:docMk/>
            <pc:sldMk cId="2913738405" sldId="484"/>
            <ac:cxnSpMk id="19" creationId="{BB4B92C9-0752-694E-A447-6AEA3551C665}"/>
          </ac:cxnSpMkLst>
        </pc:cxnChg>
        <pc:cxnChg chg="mod">
          <ac:chgData name="晴香 栗西" userId="410a52057e040182" providerId="LiveId" clId="{E4171550-BEE8-4258-BFEB-932D4CCEDA20}" dt="2018-12-11T10:11:54.615" v="3914" actId="1076"/>
          <ac:cxnSpMkLst>
            <pc:docMk/>
            <pc:sldMk cId="2913738405" sldId="484"/>
            <ac:cxnSpMk id="21" creationId="{3542ECB3-CD84-6542-AEEB-C108688425DF}"/>
          </ac:cxnSpMkLst>
        </pc:cxnChg>
        <pc:cxnChg chg="mod">
          <ac:chgData name="晴香 栗西" userId="410a52057e040182" providerId="LiveId" clId="{E4171550-BEE8-4258-BFEB-932D4CCEDA20}" dt="2018-12-11T10:11:54.615" v="3914" actId="1076"/>
          <ac:cxnSpMkLst>
            <pc:docMk/>
            <pc:sldMk cId="2913738405" sldId="484"/>
            <ac:cxnSpMk id="23" creationId="{08C4058F-12B7-4B4C-AD28-4AC6FE200527}"/>
          </ac:cxnSpMkLst>
        </pc:cxnChg>
        <pc:cxnChg chg="del mod">
          <ac:chgData name="晴香 栗西" userId="410a52057e040182" providerId="LiveId" clId="{E4171550-BEE8-4258-BFEB-932D4CCEDA20}" dt="2018-12-11T10:11:22.478" v="3910" actId="478"/>
          <ac:cxnSpMkLst>
            <pc:docMk/>
            <pc:sldMk cId="2913738405" sldId="484"/>
            <ac:cxnSpMk id="24" creationId="{773CDD5D-3BD9-5241-A780-4DDD6F682CB1}"/>
          </ac:cxnSpMkLst>
        </pc:cxnChg>
        <pc:cxnChg chg="add mod">
          <ac:chgData name="晴香 栗西" userId="410a52057e040182" providerId="LiveId" clId="{E4171550-BEE8-4258-BFEB-932D4CCEDA20}" dt="2018-12-11T10:11:54.615" v="3914" actId="1076"/>
          <ac:cxnSpMkLst>
            <pc:docMk/>
            <pc:sldMk cId="2913738405" sldId="484"/>
            <ac:cxnSpMk id="26" creationId="{4999EDA7-410B-44E2-94D6-04E25A39AF57}"/>
          </ac:cxnSpMkLst>
        </pc:cxnChg>
        <pc:cxnChg chg="add mod">
          <ac:chgData name="晴香 栗西" userId="410a52057e040182" providerId="LiveId" clId="{E4171550-BEE8-4258-BFEB-932D4CCEDA20}" dt="2018-12-11T10:14:51.987" v="3941" actId="14100"/>
          <ac:cxnSpMkLst>
            <pc:docMk/>
            <pc:sldMk cId="2913738405" sldId="484"/>
            <ac:cxnSpMk id="27" creationId="{F410F1AF-E121-42A4-9268-32972D5D9854}"/>
          </ac:cxnSpMkLst>
        </pc:cxnChg>
        <pc:cxnChg chg="add del">
          <ac:chgData name="晴香 栗西" userId="410a52057e040182" providerId="LiveId" clId="{E4171550-BEE8-4258-BFEB-932D4CCEDA20}" dt="2018-12-11T10:03:07.986" v="3828" actId="478"/>
          <ac:cxnSpMkLst>
            <pc:docMk/>
            <pc:sldMk cId="2913738405" sldId="484"/>
            <ac:cxnSpMk id="30" creationId="{68EB4812-2D14-4A69-9AF7-627F4FD60EEB}"/>
          </ac:cxnSpMkLst>
        </pc:cxnChg>
        <pc:cxnChg chg="del mod">
          <ac:chgData name="晴香 栗西" userId="410a52057e040182" providerId="LiveId" clId="{E4171550-BEE8-4258-BFEB-932D4CCEDA20}" dt="2018-12-11T10:11:22.478" v="3910" actId="478"/>
          <ac:cxnSpMkLst>
            <pc:docMk/>
            <pc:sldMk cId="2913738405" sldId="484"/>
            <ac:cxnSpMk id="31" creationId="{7682F6D7-96FB-6E49-B6BA-FCC50F73F93D}"/>
          </ac:cxnSpMkLst>
        </pc:cxnChg>
        <pc:cxnChg chg="del mod">
          <ac:chgData name="晴香 栗西" userId="410a52057e040182" providerId="LiveId" clId="{E4171550-BEE8-4258-BFEB-932D4CCEDA20}" dt="2018-12-11T10:11:22.478" v="3910" actId="478"/>
          <ac:cxnSpMkLst>
            <pc:docMk/>
            <pc:sldMk cId="2913738405" sldId="484"/>
            <ac:cxnSpMk id="32" creationId="{313A5DD8-AB25-C145-B1C5-24B1A87B2062}"/>
          </ac:cxnSpMkLst>
        </pc:cxnChg>
        <pc:cxnChg chg="add del">
          <ac:chgData name="晴香 栗西" userId="410a52057e040182" providerId="LiveId" clId="{E4171550-BEE8-4258-BFEB-932D4CCEDA20}" dt="2018-12-11T10:03:05.150" v="3827" actId="478"/>
          <ac:cxnSpMkLst>
            <pc:docMk/>
            <pc:sldMk cId="2913738405" sldId="484"/>
            <ac:cxnSpMk id="33" creationId="{B5D13F8F-F6F4-4C94-9626-8B75169DAD71}"/>
          </ac:cxnSpMkLst>
        </pc:cxnChg>
        <pc:cxnChg chg="add mod">
          <ac:chgData name="晴香 栗西" userId="410a52057e040182" providerId="LiveId" clId="{E4171550-BEE8-4258-BFEB-932D4CCEDA20}" dt="2018-12-11T10:14:28.428" v="3940" actId="14100"/>
          <ac:cxnSpMkLst>
            <pc:docMk/>
            <pc:sldMk cId="2913738405" sldId="484"/>
            <ac:cxnSpMk id="34" creationId="{32465716-8960-472B-AAEC-A981591854C9}"/>
          </ac:cxnSpMkLst>
        </pc:cxnChg>
        <pc:cxnChg chg="add mod topLvl">
          <ac:chgData name="晴香 栗西" userId="410a52057e040182" providerId="LiveId" clId="{E4171550-BEE8-4258-BFEB-932D4CCEDA20}" dt="2018-12-11T10:13:39.672" v="3935" actId="14100"/>
          <ac:cxnSpMkLst>
            <pc:docMk/>
            <pc:sldMk cId="2913738405" sldId="484"/>
            <ac:cxnSpMk id="35" creationId="{6DADBFD3-89CF-4D7B-B024-7B04A2C97647}"/>
          </ac:cxnSpMkLst>
        </pc:cxnChg>
        <pc:cxnChg chg="del mod">
          <ac:chgData name="晴香 栗西" userId="410a52057e040182" providerId="LiveId" clId="{E4171550-BEE8-4258-BFEB-932D4CCEDA20}" dt="2018-12-11T10:11:22.478" v="3910" actId="478"/>
          <ac:cxnSpMkLst>
            <pc:docMk/>
            <pc:sldMk cId="2913738405" sldId="484"/>
            <ac:cxnSpMk id="37" creationId="{8835EDF2-3845-8947-BE6B-B400EA8BB388}"/>
          </ac:cxnSpMkLst>
        </pc:cxnChg>
        <pc:cxnChg chg="mod">
          <ac:chgData name="晴香 栗西" userId="410a52057e040182" providerId="LiveId" clId="{E4171550-BEE8-4258-BFEB-932D4CCEDA20}" dt="2018-12-11T10:12:38.925" v="3926" actId="1076"/>
          <ac:cxnSpMkLst>
            <pc:docMk/>
            <pc:sldMk cId="2913738405" sldId="484"/>
            <ac:cxnSpMk id="38" creationId="{8309C4A9-D46D-9446-AA00-0088EC179DD4}"/>
          </ac:cxnSpMkLst>
        </pc:cxnChg>
        <pc:cxnChg chg="add mod topLvl">
          <ac:chgData name="晴香 栗西" userId="410a52057e040182" providerId="LiveId" clId="{E4171550-BEE8-4258-BFEB-932D4CCEDA20}" dt="2018-12-11T10:13:27.263" v="3932" actId="1076"/>
          <ac:cxnSpMkLst>
            <pc:docMk/>
            <pc:sldMk cId="2913738405" sldId="484"/>
            <ac:cxnSpMk id="41" creationId="{9004BE74-B124-4603-BE73-ECBDED43D3EA}"/>
          </ac:cxnSpMkLst>
        </pc:cxnChg>
        <pc:cxnChg chg="add del">
          <ac:chgData name="晴香 栗西" userId="410a52057e040182" providerId="LiveId" clId="{E4171550-BEE8-4258-BFEB-932D4CCEDA20}" dt="2018-12-11T10:06:12.947" v="3857" actId="478"/>
          <ac:cxnSpMkLst>
            <pc:docMk/>
            <pc:sldMk cId="2913738405" sldId="484"/>
            <ac:cxnSpMk id="43" creationId="{B1FAFA5F-2AB2-4232-A611-B59281BA8A8F}"/>
          </ac:cxnSpMkLst>
        </pc:cxnChg>
        <pc:cxnChg chg="add mod topLvl">
          <ac:chgData name="晴香 栗西" userId="410a52057e040182" providerId="LiveId" clId="{E4171550-BEE8-4258-BFEB-932D4CCEDA20}" dt="2018-12-11T10:13:33.311" v="3933" actId="1076"/>
          <ac:cxnSpMkLst>
            <pc:docMk/>
            <pc:sldMk cId="2913738405" sldId="484"/>
            <ac:cxnSpMk id="44" creationId="{6F0B5148-F8B1-402B-958A-BC3B6B10BEFA}"/>
          </ac:cxnSpMkLst>
        </pc:cxnChg>
        <pc:cxnChg chg="add del mod">
          <ac:chgData name="晴香 栗西" userId="410a52057e040182" providerId="LiveId" clId="{E4171550-BEE8-4258-BFEB-932D4CCEDA20}" dt="2018-12-11T10:12:38.925" v="3926" actId="1076"/>
          <ac:cxnSpMkLst>
            <pc:docMk/>
            <pc:sldMk cId="2913738405" sldId="484"/>
            <ac:cxnSpMk id="50" creationId="{D82F7200-953E-418B-9638-F54731320F8C}"/>
          </ac:cxnSpMkLst>
        </pc:cxnChg>
      </pc:sldChg>
      <pc:sldChg chg="modSp add ord">
        <pc:chgData name="晴香 栗西" userId="410a52057e040182" providerId="LiveId" clId="{E4171550-BEE8-4258-BFEB-932D4CCEDA20}" dt="2018-12-11T11:02:39.554" v="4376"/>
        <pc:sldMkLst>
          <pc:docMk/>
          <pc:sldMk cId="1444886905" sldId="485"/>
        </pc:sldMkLst>
        <pc:spChg chg="mod">
          <ac:chgData name="晴香 栗西" userId="410a52057e040182" providerId="LiveId" clId="{E4171550-BEE8-4258-BFEB-932D4CCEDA20}" dt="2018-12-11T09:57:06.182" v="3688"/>
          <ac:spMkLst>
            <pc:docMk/>
            <pc:sldMk cId="1444886905" sldId="485"/>
            <ac:spMk id="3" creationId="{E6D37833-7974-4F54-9861-08455DE8874F}"/>
          </ac:spMkLst>
        </pc:spChg>
      </pc:sldChg>
      <pc:sldChg chg="modSp add del ord">
        <pc:chgData name="晴香 栗西" userId="410a52057e040182" providerId="LiveId" clId="{E4171550-BEE8-4258-BFEB-932D4CCEDA20}" dt="2018-12-11T09:56:33.023" v="3662" actId="2696"/>
        <pc:sldMkLst>
          <pc:docMk/>
          <pc:sldMk cId="2176293804" sldId="485"/>
        </pc:sldMkLst>
        <pc:spChg chg="mod">
          <ac:chgData name="晴香 栗西" userId="410a52057e040182" providerId="LiveId" clId="{E4171550-BEE8-4258-BFEB-932D4CCEDA20}" dt="2018-12-11T09:56:30.069" v="3661" actId="6549"/>
          <ac:spMkLst>
            <pc:docMk/>
            <pc:sldMk cId="2176293804" sldId="485"/>
            <ac:spMk id="2" creationId="{094BD3BC-FC4C-4D7F-9EA5-050B41E410C0}"/>
          </ac:spMkLst>
        </pc:spChg>
      </pc:sldChg>
      <pc:sldChg chg="delSp add del setBg delDesignElem">
        <pc:chgData name="晴香 栗西" userId="410a52057e040182" providerId="LiveId" clId="{E4171550-BEE8-4258-BFEB-932D4CCEDA20}" dt="2018-12-11T09:55:35.085" v="3613" actId="2696"/>
        <pc:sldMkLst>
          <pc:docMk/>
          <pc:sldMk cId="2596553947" sldId="485"/>
        </pc:sldMkLst>
        <pc:spChg chg="del">
          <ac:chgData name="晴香 栗西" userId="410a52057e040182" providerId="LiveId" clId="{E4171550-BEE8-4258-BFEB-932D4CCEDA20}" dt="2018-12-11T09:55:28.284" v="3612"/>
          <ac:spMkLst>
            <pc:docMk/>
            <pc:sldMk cId="2596553947" sldId="485"/>
            <ac:spMk id="8" creationId="{52C0B2E1-0268-42EC-ABD3-94F81A05BCBD}"/>
          </ac:spMkLst>
        </pc:spChg>
        <pc:spChg chg="del">
          <ac:chgData name="晴香 栗西" userId="410a52057e040182" providerId="LiveId" clId="{E4171550-BEE8-4258-BFEB-932D4CCEDA20}" dt="2018-12-11T09:55:28.284" v="3612"/>
          <ac:spMkLst>
            <pc:docMk/>
            <pc:sldMk cId="2596553947" sldId="485"/>
            <ac:spMk id="10" creationId="{7D2256B4-48EA-40FC-BBC0-AA1EE6E0080C}"/>
          </ac:spMkLst>
        </pc:spChg>
        <pc:spChg chg="del">
          <ac:chgData name="晴香 栗西" userId="410a52057e040182" providerId="LiveId" clId="{E4171550-BEE8-4258-BFEB-932D4CCEDA20}" dt="2018-12-11T09:55:28.284" v="3612"/>
          <ac:spMkLst>
            <pc:docMk/>
            <pc:sldMk cId="2596553947" sldId="485"/>
            <ac:spMk id="14" creationId="{FBDCECDC-EEE3-4128-AA5E-82A8C08796E8}"/>
          </ac:spMkLst>
        </pc:spChg>
        <pc:spChg chg="del">
          <ac:chgData name="晴香 栗西" userId="410a52057e040182" providerId="LiveId" clId="{E4171550-BEE8-4258-BFEB-932D4CCEDA20}" dt="2018-12-11T09:55:28.284" v="3612"/>
          <ac:spMkLst>
            <pc:docMk/>
            <pc:sldMk cId="2596553947" sldId="485"/>
            <ac:spMk id="16" creationId="{4260EDE0-989C-4E16-AF94-F652294D828E}"/>
          </ac:spMkLst>
        </pc:spChg>
        <pc:spChg chg="del">
          <ac:chgData name="晴香 栗西" userId="410a52057e040182" providerId="LiveId" clId="{E4171550-BEE8-4258-BFEB-932D4CCEDA20}" dt="2018-12-11T09:55:28.284" v="3612"/>
          <ac:spMkLst>
            <pc:docMk/>
            <pc:sldMk cId="2596553947" sldId="485"/>
            <ac:spMk id="18" creationId="{1F3985C0-E548-44D2-B30E-F3E42DADE133}"/>
          </ac:spMkLst>
        </pc:spChg>
        <pc:cxnChg chg="del">
          <ac:chgData name="晴香 栗西" userId="410a52057e040182" providerId="LiveId" clId="{E4171550-BEE8-4258-BFEB-932D4CCEDA20}" dt="2018-12-11T09:55:28.284" v="3612"/>
          <ac:cxnSpMkLst>
            <pc:docMk/>
            <pc:sldMk cId="2596553947" sldId="485"/>
            <ac:cxnSpMk id="12" creationId="{3D44BCCA-102D-4A9D-B1E4-2450CAF0B05E}"/>
          </ac:cxnSpMkLst>
        </pc:cxnChg>
      </pc:sldChg>
      <pc:sldChg chg="addSp delSp add del setBg delDesignElem">
        <pc:chgData name="晴香 栗西" userId="410a52057e040182" providerId="LiveId" clId="{E4171550-BEE8-4258-BFEB-932D4CCEDA20}" dt="2018-12-11T11:31:17.772" v="4446"/>
        <pc:sldMkLst>
          <pc:docMk/>
          <pc:sldMk cId="554663160" sldId="486"/>
        </pc:sldMkLst>
        <pc:spChg chg="add del">
          <ac:chgData name="晴香 栗西" userId="410a52057e040182" providerId="LiveId" clId="{E4171550-BEE8-4258-BFEB-932D4CCEDA20}" dt="2018-12-11T11:31:17.772" v="4446"/>
          <ac:spMkLst>
            <pc:docMk/>
            <pc:sldMk cId="554663160" sldId="486"/>
            <ac:spMk id="8" creationId="{52C0B2E1-0268-42EC-ABD3-94F81A05BCBD}"/>
          </ac:spMkLst>
        </pc:spChg>
        <pc:spChg chg="add del">
          <ac:chgData name="晴香 栗西" userId="410a52057e040182" providerId="LiveId" clId="{E4171550-BEE8-4258-BFEB-932D4CCEDA20}" dt="2018-12-11T11:31:17.772" v="4446"/>
          <ac:spMkLst>
            <pc:docMk/>
            <pc:sldMk cId="554663160" sldId="486"/>
            <ac:spMk id="10" creationId="{7D2256B4-48EA-40FC-BBC0-AA1EE6E0080C}"/>
          </ac:spMkLst>
        </pc:spChg>
        <pc:spChg chg="add del">
          <ac:chgData name="晴香 栗西" userId="410a52057e040182" providerId="LiveId" clId="{E4171550-BEE8-4258-BFEB-932D4CCEDA20}" dt="2018-12-11T11:31:17.772" v="4446"/>
          <ac:spMkLst>
            <pc:docMk/>
            <pc:sldMk cId="554663160" sldId="486"/>
            <ac:spMk id="14" creationId="{FBDCECDC-EEE3-4128-AA5E-82A8C08796E8}"/>
          </ac:spMkLst>
        </pc:spChg>
        <pc:spChg chg="add del">
          <ac:chgData name="晴香 栗西" userId="410a52057e040182" providerId="LiveId" clId="{E4171550-BEE8-4258-BFEB-932D4CCEDA20}" dt="2018-12-11T11:31:17.772" v="4446"/>
          <ac:spMkLst>
            <pc:docMk/>
            <pc:sldMk cId="554663160" sldId="486"/>
            <ac:spMk id="16" creationId="{4260EDE0-989C-4E16-AF94-F652294D828E}"/>
          </ac:spMkLst>
        </pc:spChg>
        <pc:spChg chg="add del">
          <ac:chgData name="晴香 栗西" userId="410a52057e040182" providerId="LiveId" clId="{E4171550-BEE8-4258-BFEB-932D4CCEDA20}" dt="2018-12-11T11:31:17.772" v="4446"/>
          <ac:spMkLst>
            <pc:docMk/>
            <pc:sldMk cId="554663160" sldId="486"/>
            <ac:spMk id="18" creationId="{1F3985C0-E548-44D2-B30E-F3E42DADE133}"/>
          </ac:spMkLst>
        </pc:spChg>
        <pc:cxnChg chg="add del">
          <ac:chgData name="晴香 栗西" userId="410a52057e040182" providerId="LiveId" clId="{E4171550-BEE8-4258-BFEB-932D4CCEDA20}" dt="2018-12-11T11:31:17.772" v="4446"/>
          <ac:cxnSpMkLst>
            <pc:docMk/>
            <pc:sldMk cId="554663160" sldId="486"/>
            <ac:cxnSpMk id="12" creationId="{3D44BCCA-102D-4A9D-B1E4-2450CAF0B05E}"/>
          </ac:cxnSpMkLst>
        </pc:cxnChg>
      </pc:sldChg>
      <pc:sldChg chg="delSp add del setBg delDesignElem">
        <pc:chgData name="晴香 栗西" userId="410a52057e040182" providerId="LiveId" clId="{E4171550-BEE8-4258-BFEB-932D4CCEDA20}" dt="2018-12-11T11:31:26.472" v="4449" actId="2696"/>
        <pc:sldMkLst>
          <pc:docMk/>
          <pc:sldMk cId="2621707297" sldId="486"/>
        </pc:sldMkLst>
        <pc:spChg chg="del">
          <ac:chgData name="晴香 栗西" userId="410a52057e040182" providerId="LiveId" clId="{E4171550-BEE8-4258-BFEB-932D4CCEDA20}" dt="2018-12-11T11:31:22.498" v="4448"/>
          <ac:spMkLst>
            <pc:docMk/>
            <pc:sldMk cId="2621707297" sldId="486"/>
            <ac:spMk id="8" creationId="{52C0B2E1-0268-42EC-ABD3-94F81A05BCBD}"/>
          </ac:spMkLst>
        </pc:spChg>
        <pc:spChg chg="del">
          <ac:chgData name="晴香 栗西" userId="410a52057e040182" providerId="LiveId" clId="{E4171550-BEE8-4258-BFEB-932D4CCEDA20}" dt="2018-12-11T11:31:22.498" v="4448"/>
          <ac:spMkLst>
            <pc:docMk/>
            <pc:sldMk cId="2621707297" sldId="486"/>
            <ac:spMk id="10" creationId="{7D2256B4-48EA-40FC-BBC0-AA1EE6E0080C}"/>
          </ac:spMkLst>
        </pc:spChg>
        <pc:spChg chg="del">
          <ac:chgData name="晴香 栗西" userId="410a52057e040182" providerId="LiveId" clId="{E4171550-BEE8-4258-BFEB-932D4CCEDA20}" dt="2018-12-11T11:31:22.498" v="4448"/>
          <ac:spMkLst>
            <pc:docMk/>
            <pc:sldMk cId="2621707297" sldId="486"/>
            <ac:spMk id="14" creationId="{FBDCECDC-EEE3-4128-AA5E-82A8C08796E8}"/>
          </ac:spMkLst>
        </pc:spChg>
        <pc:spChg chg="del">
          <ac:chgData name="晴香 栗西" userId="410a52057e040182" providerId="LiveId" clId="{E4171550-BEE8-4258-BFEB-932D4CCEDA20}" dt="2018-12-11T11:31:22.498" v="4448"/>
          <ac:spMkLst>
            <pc:docMk/>
            <pc:sldMk cId="2621707297" sldId="486"/>
            <ac:spMk id="16" creationId="{4260EDE0-989C-4E16-AF94-F652294D828E}"/>
          </ac:spMkLst>
        </pc:spChg>
        <pc:spChg chg="del">
          <ac:chgData name="晴香 栗西" userId="410a52057e040182" providerId="LiveId" clId="{E4171550-BEE8-4258-BFEB-932D4CCEDA20}" dt="2018-12-11T11:31:22.498" v="4448"/>
          <ac:spMkLst>
            <pc:docMk/>
            <pc:sldMk cId="2621707297" sldId="486"/>
            <ac:spMk id="18" creationId="{1F3985C0-E548-44D2-B30E-F3E42DADE133}"/>
          </ac:spMkLst>
        </pc:spChg>
        <pc:cxnChg chg="del">
          <ac:chgData name="晴香 栗西" userId="410a52057e040182" providerId="LiveId" clId="{E4171550-BEE8-4258-BFEB-932D4CCEDA20}" dt="2018-12-11T11:31:22.498" v="4448"/>
          <ac:cxnSpMkLst>
            <pc:docMk/>
            <pc:sldMk cId="2621707297" sldId="486"/>
            <ac:cxnSpMk id="12" creationId="{3D44BCCA-102D-4A9D-B1E4-2450CAF0B05E}"/>
          </ac:cxnSpMkLst>
        </pc:cxnChg>
      </pc:sldChg>
      <pc:sldChg chg="modSp add del ord">
        <pc:chgData name="晴香 栗西" userId="410a52057e040182" providerId="LiveId" clId="{E4171550-BEE8-4258-BFEB-932D4CCEDA20}" dt="2018-12-11T11:48:46.733" v="4851" actId="2696"/>
        <pc:sldMkLst>
          <pc:docMk/>
          <pc:sldMk cId="2748555013" sldId="486"/>
        </pc:sldMkLst>
        <pc:spChg chg="mod">
          <ac:chgData name="晴香 栗西" userId="410a52057e040182" providerId="LiveId" clId="{E4171550-BEE8-4258-BFEB-932D4CCEDA20}" dt="2018-12-11T11:31:50.251" v="4480" actId="20577"/>
          <ac:spMkLst>
            <pc:docMk/>
            <pc:sldMk cId="2748555013" sldId="486"/>
            <ac:spMk id="2" creationId="{094BD3BC-FC4C-4D7F-9EA5-050B41E410C0}"/>
          </ac:spMkLst>
        </pc:spChg>
      </pc:sldChg>
      <pc:sldChg chg="delSp modSp add">
        <pc:chgData name="晴香 栗西" userId="410a52057e040182" providerId="LiveId" clId="{E4171550-BEE8-4258-BFEB-932D4CCEDA20}" dt="2018-12-11T11:50:39.991" v="4886"/>
        <pc:sldMkLst>
          <pc:docMk/>
          <pc:sldMk cId="2100602128" sldId="487"/>
        </pc:sldMkLst>
        <pc:spChg chg="mod">
          <ac:chgData name="晴香 栗西" userId="410a52057e040182" providerId="LiveId" clId="{E4171550-BEE8-4258-BFEB-932D4CCEDA20}" dt="2018-12-11T11:50:39.991" v="4886"/>
          <ac:spMkLst>
            <pc:docMk/>
            <pc:sldMk cId="2100602128" sldId="487"/>
            <ac:spMk id="8" creationId="{4C778C8B-F43C-4DEA-AA5D-B08F1B3F1E13}"/>
          </ac:spMkLst>
        </pc:spChg>
        <pc:spChg chg="del topLvl">
          <ac:chgData name="晴香 栗西" userId="410a52057e040182" providerId="LiveId" clId="{E4171550-BEE8-4258-BFEB-932D4CCEDA20}" dt="2018-12-11T11:33:50.414" v="4684" actId="478"/>
          <ac:spMkLst>
            <pc:docMk/>
            <pc:sldMk cId="2100602128" sldId="487"/>
            <ac:spMk id="10" creationId="{96E57FCB-6A6B-4526-B037-D9E7E4D97E64}"/>
          </ac:spMkLst>
        </pc:spChg>
        <pc:spChg chg="del topLvl">
          <ac:chgData name="晴香 栗西" userId="410a52057e040182" providerId="LiveId" clId="{E4171550-BEE8-4258-BFEB-932D4CCEDA20}" dt="2018-12-11T11:36:14.123" v="4767" actId="478"/>
          <ac:spMkLst>
            <pc:docMk/>
            <pc:sldMk cId="2100602128" sldId="487"/>
            <ac:spMk id="11" creationId="{4560F02A-A216-457D-87FE-724A5D8E656F}"/>
          </ac:spMkLst>
        </pc:spChg>
        <pc:grpChg chg="mod">
          <ac:chgData name="晴香 栗西" userId="410a52057e040182" providerId="LiveId" clId="{E4171550-BEE8-4258-BFEB-932D4CCEDA20}" dt="2018-12-11T11:36:21.416" v="4818" actId="1036"/>
          <ac:grpSpMkLst>
            <pc:docMk/>
            <pc:sldMk cId="2100602128" sldId="487"/>
            <ac:grpSpMk id="6" creationId="{066B6642-6E83-444F-B833-02215263A440}"/>
          </ac:grpSpMkLst>
        </pc:grpChg>
        <pc:grpChg chg="del">
          <ac:chgData name="晴香 栗西" userId="410a52057e040182" providerId="LiveId" clId="{E4171550-BEE8-4258-BFEB-932D4CCEDA20}" dt="2018-12-11T11:33:50.414" v="4684" actId="478"/>
          <ac:grpSpMkLst>
            <pc:docMk/>
            <pc:sldMk cId="2100602128" sldId="487"/>
            <ac:grpSpMk id="9" creationId="{692BDC32-9F64-4F19-AA1B-55A56757B5EF}"/>
          </ac:grpSpMkLst>
        </pc:grpChg>
      </pc:sldChg>
    </pc:docChg>
  </pc:docChgLst>
  <pc:docChgLst>
    <pc:chgData name="ゲスト ユーザー" providerId="Windows Live" clId="Web-{304F0079-2730-48CF-99B1-188A18F8FACF}"/>
    <pc:docChg chg="modSld">
      <pc:chgData name="ゲスト ユーザー" userId="" providerId="Windows Live" clId="Web-{304F0079-2730-48CF-99B1-188A18F8FACF}" dt="2018-12-12T06:37:18.984" v="0"/>
      <pc:docMkLst>
        <pc:docMk/>
      </pc:docMkLst>
      <pc:sldChg chg="addSp modSp">
        <pc:chgData name="ゲスト ユーザー" userId="" providerId="Windows Live" clId="Web-{304F0079-2730-48CF-99B1-188A18F8FACF}" dt="2018-12-12T06:37:18.984" v="0"/>
        <pc:sldMkLst>
          <pc:docMk/>
          <pc:sldMk cId="1797458265" sldId="489"/>
        </pc:sldMkLst>
        <pc:picChg chg="add mod">
          <ac:chgData name="ゲスト ユーザー" userId="" providerId="Windows Live" clId="Web-{304F0079-2730-48CF-99B1-188A18F8FACF}" dt="2018-12-12T06:37:18.984" v="0"/>
          <ac:picMkLst>
            <pc:docMk/>
            <pc:sldMk cId="1797458265" sldId="489"/>
            <ac:picMk id="2" creationId="{86938159-ECE9-4E68-9FFA-CC34084DC7AB}"/>
          </ac:picMkLst>
        </pc:picChg>
      </pc:sldChg>
    </pc:docChg>
  </pc:docChgLst>
  <pc:docChgLst>
    <pc:chgData name="ゲスト ユーザー" providerId="Windows Live" clId="Web-{82FE62D1-6296-43CC-8E05-F2F90CF81864}"/>
    <pc:docChg chg="addSld modSld sldOrd">
      <pc:chgData name="ゲスト ユーザー" userId="" providerId="Windows Live" clId="Web-{82FE62D1-6296-43CC-8E05-F2F90CF81864}" dt="2018-12-11T06:48:43.494" v="418" actId="1076"/>
      <pc:docMkLst>
        <pc:docMk/>
      </pc:docMkLst>
      <pc:sldChg chg="ord">
        <pc:chgData name="ゲスト ユーザー" userId="" providerId="Windows Live" clId="Web-{82FE62D1-6296-43CC-8E05-F2F90CF81864}" dt="2018-12-11T06:29:37.784" v="2"/>
        <pc:sldMkLst>
          <pc:docMk/>
          <pc:sldMk cId="1623925401" sldId="463"/>
        </pc:sldMkLst>
      </pc:sldChg>
      <pc:sldChg chg="modSp">
        <pc:chgData name="ゲスト ユーザー" userId="" providerId="Windows Live" clId="Web-{82FE62D1-6296-43CC-8E05-F2F90CF81864}" dt="2018-12-11T06:32:45.130" v="31" actId="20577"/>
        <pc:sldMkLst>
          <pc:docMk/>
          <pc:sldMk cId="4138417954" sldId="466"/>
        </pc:sldMkLst>
        <pc:spChg chg="mod">
          <ac:chgData name="ゲスト ユーザー" userId="" providerId="Windows Live" clId="Web-{82FE62D1-6296-43CC-8E05-F2F90CF81864}" dt="2018-12-11T06:32:45.130" v="31" actId="20577"/>
          <ac:spMkLst>
            <pc:docMk/>
            <pc:sldMk cId="4138417954" sldId="466"/>
            <ac:spMk id="2" creationId="{094BD3BC-FC4C-4D7F-9EA5-050B41E410C0}"/>
          </ac:spMkLst>
        </pc:spChg>
      </pc:sldChg>
      <pc:sldChg chg="new ord">
        <pc:chgData name="ゲスト ユーザー" userId="" providerId="Windows Live" clId="Web-{82FE62D1-6296-43CC-8E05-F2F90CF81864}" dt="2018-12-11T06:29:25.815" v="1"/>
        <pc:sldMkLst>
          <pc:docMk/>
          <pc:sldMk cId="196676382" sldId="467"/>
        </pc:sldMkLst>
      </pc:sldChg>
      <pc:sldChg chg="add replId">
        <pc:chgData name="ゲスト ユーザー" userId="" providerId="Windows Live" clId="Web-{82FE62D1-6296-43CC-8E05-F2F90CF81864}" dt="2018-12-11T06:32:52.395" v="34"/>
        <pc:sldMkLst>
          <pc:docMk/>
          <pc:sldMk cId="1500374657" sldId="468"/>
        </pc:sldMkLst>
      </pc:sldChg>
      <pc:sldChg chg="add replId">
        <pc:chgData name="ゲスト ユーザー" userId="" providerId="Windows Live" clId="Web-{82FE62D1-6296-43CC-8E05-F2F90CF81864}" dt="2018-12-11T06:32:52.458" v="35"/>
        <pc:sldMkLst>
          <pc:docMk/>
          <pc:sldMk cId="2050297369" sldId="469"/>
        </pc:sldMkLst>
      </pc:sldChg>
      <pc:sldChg chg="addSp modSp new">
        <pc:chgData name="ゲスト ユーザー" userId="" providerId="Windows Live" clId="Web-{82FE62D1-6296-43CC-8E05-F2F90CF81864}" dt="2018-12-11T06:48:43.494" v="418" actId="1076"/>
        <pc:sldMkLst>
          <pc:docMk/>
          <pc:sldMk cId="91353329" sldId="470"/>
        </pc:sldMkLst>
        <pc:spChg chg="mod">
          <ac:chgData name="ゲスト ユーザー" userId="" providerId="Windows Live" clId="Web-{82FE62D1-6296-43CC-8E05-F2F90CF81864}" dt="2018-12-11T06:33:51.568" v="49" actId="20577"/>
          <ac:spMkLst>
            <pc:docMk/>
            <pc:sldMk cId="91353329" sldId="470"/>
            <ac:spMk id="2" creationId="{8AEE9B16-6A5C-47F8-8CA6-5BA847CD86ED}"/>
          </ac:spMkLst>
        </pc:spChg>
        <pc:spChg chg="add mod">
          <ac:chgData name="ゲスト ユーザー" userId="" providerId="Windows Live" clId="Web-{82FE62D1-6296-43CC-8E05-F2F90CF81864}" dt="2018-12-11T06:48:43.494" v="418" actId="1076"/>
          <ac:spMkLst>
            <pc:docMk/>
            <pc:sldMk cId="91353329" sldId="470"/>
            <ac:spMk id="4" creationId="{47C7EA9C-1937-4608-B59E-26EC977A5381}"/>
          </ac:spMkLst>
        </pc:spChg>
      </pc:sldChg>
    </pc:docChg>
  </pc:docChgLst>
  <pc:docChgLst>
    <pc:chgData name="ゲスト ユーザー" providerId="Windows Live" clId="Web-{B3DE9545-70AB-464D-813F-6407EC554CEE}"/>
    <pc:docChg chg="modSld">
      <pc:chgData name="ゲスト ユーザー" userId="" providerId="Windows Live" clId="Web-{B3DE9545-70AB-464D-813F-6407EC554CEE}" dt="2018-12-11T09:04:58.623" v="3"/>
      <pc:docMkLst>
        <pc:docMk/>
      </pc:docMkLst>
      <pc:sldChg chg="delSp modSp">
        <pc:chgData name="ゲスト ユーザー" userId="" providerId="Windows Live" clId="Web-{B3DE9545-70AB-464D-813F-6407EC554CEE}" dt="2018-12-11T09:04:58.623" v="3"/>
        <pc:sldMkLst>
          <pc:docMk/>
          <pc:sldMk cId="2913738405" sldId="484"/>
        </pc:sldMkLst>
        <pc:spChg chg="del mod">
          <ac:chgData name="ゲスト ユーザー" userId="" providerId="Windows Live" clId="Web-{B3DE9545-70AB-464D-813F-6407EC554CEE}" dt="2018-12-11T09:04:58.623" v="3"/>
          <ac:spMkLst>
            <pc:docMk/>
            <pc:sldMk cId="2913738405" sldId="484"/>
            <ac:spMk id="2" creationId="{DB1271CA-08C7-4A13-999B-1DB6C1F3AC43}"/>
          </ac:spMkLst>
        </pc:spChg>
      </pc:sldChg>
    </pc:docChg>
  </pc:docChgLst>
  <pc:docChgLst>
    <pc:chgData name="ゲスト ユーザー" providerId="Windows Live" clId="Web-{BFC94C54-D0E3-462A-B480-5F4D4261A06F}"/>
    <pc:docChg chg="modSld">
      <pc:chgData name="ゲスト ユーザー" userId="" providerId="Windows Live" clId="Web-{BFC94C54-D0E3-462A-B480-5F4D4261A06F}" dt="2018-12-11T08:17:02.609" v="145" actId="20577"/>
      <pc:docMkLst>
        <pc:docMk/>
      </pc:docMkLst>
      <pc:sldChg chg="addSp modSp">
        <pc:chgData name="ゲスト ユーザー" userId="" providerId="Windows Live" clId="Web-{BFC94C54-D0E3-462A-B480-5F4D4261A06F}" dt="2018-12-11T08:17:02.609" v="145" actId="20577"/>
        <pc:sldMkLst>
          <pc:docMk/>
          <pc:sldMk cId="1741617212" sldId="482"/>
        </pc:sldMkLst>
        <pc:spChg chg="add mod">
          <ac:chgData name="ゲスト ユーザー" userId="" providerId="Windows Live" clId="Web-{BFC94C54-D0E3-462A-B480-5F4D4261A06F}" dt="2018-12-11T08:17:02.609" v="145" actId="20577"/>
          <ac:spMkLst>
            <pc:docMk/>
            <pc:sldMk cId="1741617212" sldId="482"/>
            <ac:spMk id="4" creationId="{EC363649-6596-49E5-886E-DFA13E56DD35}"/>
          </ac:spMkLst>
        </pc:spChg>
      </pc:sldChg>
      <pc:sldChg chg="modSp">
        <pc:chgData name="ゲスト ユーザー" userId="" providerId="Windows Live" clId="Web-{BFC94C54-D0E3-462A-B480-5F4D4261A06F}" dt="2018-12-11T08:13:32.280" v="23" actId="20577"/>
        <pc:sldMkLst>
          <pc:docMk/>
          <pc:sldMk cId="3530840736" sldId="483"/>
        </pc:sldMkLst>
        <pc:spChg chg="mod">
          <ac:chgData name="ゲスト ユーザー" userId="" providerId="Windows Live" clId="Web-{BFC94C54-D0E3-462A-B480-5F4D4261A06F}" dt="2018-12-11T08:13:32.280" v="23" actId="20577"/>
          <ac:spMkLst>
            <pc:docMk/>
            <pc:sldMk cId="3530840736" sldId="483"/>
            <ac:spMk id="2" creationId="{6344B54B-EE29-47B4-94A7-7BEA142D8318}"/>
          </ac:spMkLst>
        </pc:spChg>
      </pc:sldChg>
    </pc:docChg>
  </pc:docChgLst>
  <pc:docChgLst>
    <pc:chgData name="岳 川原" userId="00c990b8c1c143e6" providerId="LiveId" clId="{22D09CAC-2087-4A4F-AA0F-CEC12D1B9963}"/>
    <pc:docChg chg="undo custSel addSld delSld modSld sldOrd">
      <pc:chgData name="岳 川原" userId="00c990b8c1c143e6" providerId="LiveId" clId="{22D09CAC-2087-4A4F-AA0F-CEC12D1B9963}" dt="2018-12-11T23:31:52.169" v="1042" actId="2696"/>
      <pc:docMkLst>
        <pc:docMk/>
      </pc:docMkLst>
      <pc:sldChg chg="addSp delSp modSp">
        <pc:chgData name="岳 川原" userId="00c990b8c1c143e6" providerId="LiveId" clId="{22D09CAC-2087-4A4F-AA0F-CEC12D1B9963}" dt="2018-12-11T23:11:11.989" v="584" actId="20577"/>
        <pc:sldMkLst>
          <pc:docMk/>
          <pc:sldMk cId="2050297369" sldId="469"/>
        </pc:sldMkLst>
        <pc:spChg chg="mod">
          <ac:chgData name="岳 川原" userId="00c990b8c1c143e6" providerId="LiveId" clId="{22D09CAC-2087-4A4F-AA0F-CEC12D1B9963}" dt="2018-12-11T23:11:11.989" v="584" actId="20577"/>
          <ac:spMkLst>
            <pc:docMk/>
            <pc:sldMk cId="2050297369" sldId="469"/>
            <ac:spMk id="2" creationId="{6344B54B-EE29-47B4-94A7-7BEA142D8318}"/>
          </ac:spMkLst>
        </pc:spChg>
        <pc:spChg chg="mod">
          <ac:chgData name="岳 川原" userId="00c990b8c1c143e6" providerId="LiveId" clId="{22D09CAC-2087-4A4F-AA0F-CEC12D1B9963}" dt="2018-12-11T22:54:38.353" v="7" actId="164"/>
          <ac:spMkLst>
            <pc:docMk/>
            <pc:sldMk cId="2050297369" sldId="469"/>
            <ac:spMk id="4" creationId="{9E60B7D6-A3A7-45EF-AB2B-D81F873F5558}"/>
          </ac:spMkLst>
        </pc:spChg>
        <pc:spChg chg="mod">
          <ac:chgData name="岳 川原" userId="00c990b8c1c143e6" providerId="LiveId" clId="{22D09CAC-2087-4A4F-AA0F-CEC12D1B9963}" dt="2018-12-11T22:54:38.353" v="7" actId="164"/>
          <ac:spMkLst>
            <pc:docMk/>
            <pc:sldMk cId="2050297369" sldId="469"/>
            <ac:spMk id="5" creationId="{5A31088C-40C0-4A39-8BE9-B7FD0D4C1BBC}"/>
          </ac:spMkLst>
        </pc:spChg>
        <pc:spChg chg="mod">
          <ac:chgData name="岳 川原" userId="00c990b8c1c143e6" providerId="LiveId" clId="{22D09CAC-2087-4A4F-AA0F-CEC12D1B9963}" dt="2018-12-11T22:54:38.353" v="7" actId="164"/>
          <ac:spMkLst>
            <pc:docMk/>
            <pc:sldMk cId="2050297369" sldId="469"/>
            <ac:spMk id="6" creationId="{2E5C029E-55A7-4F50-8C77-8C11404E22CD}"/>
          </ac:spMkLst>
        </pc:spChg>
        <pc:spChg chg="mod">
          <ac:chgData name="岳 川原" userId="00c990b8c1c143e6" providerId="LiveId" clId="{22D09CAC-2087-4A4F-AA0F-CEC12D1B9963}" dt="2018-12-11T22:54:38.353" v="7" actId="164"/>
          <ac:spMkLst>
            <pc:docMk/>
            <pc:sldMk cId="2050297369" sldId="469"/>
            <ac:spMk id="7" creationId="{A5FA67F3-605C-4CA8-8E76-5AA7AA9976B7}"/>
          </ac:spMkLst>
        </pc:spChg>
        <pc:spChg chg="add mod">
          <ac:chgData name="岳 川原" userId="00c990b8c1c143e6" providerId="LiveId" clId="{22D09CAC-2087-4A4F-AA0F-CEC12D1B9963}" dt="2018-12-11T22:55:53.962" v="55"/>
          <ac:spMkLst>
            <pc:docMk/>
            <pc:sldMk cId="2050297369" sldId="469"/>
            <ac:spMk id="17" creationId="{86A7FDDA-961E-4233-96FB-8B170182E846}"/>
          </ac:spMkLst>
        </pc:spChg>
        <pc:spChg chg="add mod">
          <ac:chgData name="岳 川原" userId="00c990b8c1c143e6" providerId="LiveId" clId="{22D09CAC-2087-4A4F-AA0F-CEC12D1B9963}" dt="2018-12-11T22:55:44.645" v="35" actId="1076"/>
          <ac:spMkLst>
            <pc:docMk/>
            <pc:sldMk cId="2050297369" sldId="469"/>
            <ac:spMk id="18" creationId="{61195835-1711-41F8-B1F1-956D2DB452AC}"/>
          </ac:spMkLst>
        </pc:spChg>
        <pc:spChg chg="add del mod">
          <ac:chgData name="岳 川原" userId="00c990b8c1c143e6" providerId="LiveId" clId="{22D09CAC-2087-4A4F-AA0F-CEC12D1B9963}" dt="2018-12-11T23:10:20.720" v="563" actId="1076"/>
          <ac:spMkLst>
            <pc:docMk/>
            <pc:sldMk cId="2050297369" sldId="469"/>
            <ac:spMk id="19" creationId="{C160BADD-97D2-4B8A-B191-386CC416E4FF}"/>
          </ac:spMkLst>
        </pc:spChg>
        <pc:grpChg chg="add mod">
          <ac:chgData name="岳 川原" userId="00c990b8c1c143e6" providerId="LiveId" clId="{22D09CAC-2087-4A4F-AA0F-CEC12D1B9963}" dt="2018-12-11T22:54:45.776" v="8" actId="1076"/>
          <ac:grpSpMkLst>
            <pc:docMk/>
            <pc:sldMk cId="2050297369" sldId="469"/>
            <ac:grpSpMk id="16" creationId="{D39AB8C3-1061-4B4C-9166-731C8008DFA6}"/>
          </ac:grpSpMkLst>
        </pc:grpChg>
        <pc:cxnChg chg="mod">
          <ac:chgData name="岳 川原" userId="00c990b8c1c143e6" providerId="LiveId" clId="{22D09CAC-2087-4A4F-AA0F-CEC12D1B9963}" dt="2018-12-11T22:54:38.353" v="7" actId="164"/>
          <ac:cxnSpMkLst>
            <pc:docMk/>
            <pc:sldMk cId="2050297369" sldId="469"/>
            <ac:cxnSpMk id="8" creationId="{841FD532-0430-4F8D-B400-DE05A7F56E8B}"/>
          </ac:cxnSpMkLst>
        </pc:cxnChg>
        <pc:cxnChg chg="add mod">
          <ac:chgData name="岳 川原" userId="00c990b8c1c143e6" providerId="LiveId" clId="{22D09CAC-2087-4A4F-AA0F-CEC12D1B9963}" dt="2018-12-11T22:54:38.353" v="7" actId="164"/>
          <ac:cxnSpMkLst>
            <pc:docMk/>
            <pc:sldMk cId="2050297369" sldId="469"/>
            <ac:cxnSpMk id="13" creationId="{A74B4652-5E54-4465-A1D4-9AA93235A787}"/>
          </ac:cxnSpMkLst>
        </pc:cxnChg>
        <pc:cxnChg chg="add mod">
          <ac:chgData name="岳 川原" userId="00c990b8c1c143e6" providerId="LiveId" clId="{22D09CAC-2087-4A4F-AA0F-CEC12D1B9963}" dt="2018-12-11T22:54:38.353" v="7" actId="164"/>
          <ac:cxnSpMkLst>
            <pc:docMk/>
            <pc:sldMk cId="2050297369" sldId="469"/>
            <ac:cxnSpMk id="15" creationId="{99423708-F3BE-4802-9ADD-1B83CFC210EC}"/>
          </ac:cxnSpMkLst>
        </pc:cxnChg>
      </pc:sldChg>
      <pc:sldChg chg="addSp modSp">
        <pc:chgData name="岳 川原" userId="00c990b8c1c143e6" providerId="LiveId" clId="{22D09CAC-2087-4A4F-AA0F-CEC12D1B9963}" dt="2018-12-11T23:31:23.078" v="1020" actId="1076"/>
        <pc:sldMkLst>
          <pc:docMk/>
          <pc:sldMk cId="2122980517" sldId="476"/>
        </pc:sldMkLst>
        <pc:spChg chg="add mod">
          <ac:chgData name="岳 川原" userId="00c990b8c1c143e6" providerId="LiveId" clId="{22D09CAC-2087-4A4F-AA0F-CEC12D1B9963}" dt="2018-12-11T23:22:38.776" v="694" actId="1076"/>
          <ac:spMkLst>
            <pc:docMk/>
            <pc:sldMk cId="2122980517" sldId="476"/>
            <ac:spMk id="10" creationId="{C734A295-0BF1-4D48-B904-896219732CDD}"/>
          </ac:spMkLst>
        </pc:spChg>
        <pc:spChg chg="add mod">
          <ac:chgData name="岳 川原" userId="00c990b8c1c143e6" providerId="LiveId" clId="{22D09CAC-2087-4A4F-AA0F-CEC12D1B9963}" dt="2018-12-11T23:31:08.492" v="1018" actId="1076"/>
          <ac:spMkLst>
            <pc:docMk/>
            <pc:sldMk cId="2122980517" sldId="476"/>
            <ac:spMk id="11" creationId="{1E396F69-3565-4381-834B-D7725223F360}"/>
          </ac:spMkLst>
        </pc:spChg>
        <pc:spChg chg="add mod">
          <ac:chgData name="岳 川原" userId="00c990b8c1c143e6" providerId="LiveId" clId="{22D09CAC-2087-4A4F-AA0F-CEC12D1B9963}" dt="2018-12-11T23:31:23.078" v="1020" actId="1076"/>
          <ac:spMkLst>
            <pc:docMk/>
            <pc:sldMk cId="2122980517" sldId="476"/>
            <ac:spMk id="12" creationId="{80B16308-60A8-4056-AE60-A4F6E3C278F0}"/>
          </ac:spMkLst>
        </pc:spChg>
        <pc:picChg chg="add mod modCrop">
          <ac:chgData name="岳 川原" userId="00c990b8c1c143e6" providerId="LiveId" clId="{22D09CAC-2087-4A4F-AA0F-CEC12D1B9963}" dt="2018-12-11T23:22:19.780" v="692" actId="14100"/>
          <ac:picMkLst>
            <pc:docMk/>
            <pc:sldMk cId="2122980517" sldId="476"/>
            <ac:picMk id="5" creationId="{70C81EE5-8ED6-48AB-90F5-ECCAFEB79DA3}"/>
          </ac:picMkLst>
        </pc:picChg>
        <pc:picChg chg="add mod modCrop">
          <ac:chgData name="岳 川原" userId="00c990b8c1c143e6" providerId="LiveId" clId="{22D09CAC-2087-4A4F-AA0F-CEC12D1B9963}" dt="2018-12-11T23:21:07.355" v="682" actId="1076"/>
          <ac:picMkLst>
            <pc:docMk/>
            <pc:sldMk cId="2122980517" sldId="476"/>
            <ac:picMk id="9" creationId="{01AA9759-C9D0-48EA-9263-8EED4ECE7398}"/>
          </ac:picMkLst>
        </pc:picChg>
      </pc:sldChg>
      <pc:sldChg chg="addSp modSp ord">
        <pc:chgData name="岳 川原" userId="00c990b8c1c143e6" providerId="LiveId" clId="{22D09CAC-2087-4A4F-AA0F-CEC12D1B9963}" dt="2018-12-11T23:22:45.041" v="695" actId="1076"/>
        <pc:sldMkLst>
          <pc:docMk/>
          <pc:sldMk cId="85182546" sldId="477"/>
        </pc:sldMkLst>
        <pc:spChg chg="add mod">
          <ac:chgData name="岳 川原" userId="00c990b8c1c143e6" providerId="LiveId" clId="{22D09CAC-2087-4A4F-AA0F-CEC12D1B9963}" dt="2018-12-11T23:22:01.260" v="691" actId="1076"/>
          <ac:spMkLst>
            <pc:docMk/>
            <pc:sldMk cId="85182546" sldId="477"/>
            <ac:spMk id="10" creationId="{1900E407-BA0F-4DA1-A50A-59C6AECB8C75}"/>
          </ac:spMkLst>
        </pc:spChg>
        <pc:spChg chg="add mod">
          <ac:chgData name="岳 川原" userId="00c990b8c1c143e6" providerId="LiveId" clId="{22D09CAC-2087-4A4F-AA0F-CEC12D1B9963}" dt="2018-12-11T23:21:44.764" v="688" actId="14100"/>
          <ac:spMkLst>
            <pc:docMk/>
            <pc:sldMk cId="85182546" sldId="477"/>
            <ac:spMk id="11" creationId="{9CC0E2B6-61E4-43A6-9610-6FD8BA7B3EB9}"/>
          </ac:spMkLst>
        </pc:spChg>
        <pc:spChg chg="add mod">
          <ac:chgData name="岳 川原" userId="00c990b8c1c143e6" providerId="LiveId" clId="{22D09CAC-2087-4A4F-AA0F-CEC12D1B9963}" dt="2018-12-11T23:22:45.041" v="695" actId="1076"/>
          <ac:spMkLst>
            <pc:docMk/>
            <pc:sldMk cId="85182546" sldId="477"/>
            <ac:spMk id="12" creationId="{371050D8-56C3-4CD3-984D-23F168F16B3F}"/>
          </ac:spMkLst>
        </pc:spChg>
        <pc:picChg chg="add mod modCrop">
          <ac:chgData name="岳 川原" userId="00c990b8c1c143e6" providerId="LiveId" clId="{22D09CAC-2087-4A4F-AA0F-CEC12D1B9963}" dt="2018-12-11T23:21:53.382" v="690" actId="1076"/>
          <ac:picMkLst>
            <pc:docMk/>
            <pc:sldMk cId="85182546" sldId="477"/>
            <ac:picMk id="5" creationId="{1BC40AE8-166D-456D-80D2-6E9776A0BA23}"/>
          </ac:picMkLst>
        </pc:picChg>
        <pc:picChg chg="add mod modCrop">
          <ac:chgData name="岳 川原" userId="00c990b8c1c143e6" providerId="LiveId" clId="{22D09CAC-2087-4A4F-AA0F-CEC12D1B9963}" dt="2018-12-11T23:21:35.457" v="687" actId="1076"/>
          <ac:picMkLst>
            <pc:docMk/>
            <pc:sldMk cId="85182546" sldId="477"/>
            <ac:picMk id="9" creationId="{C929C9BB-F637-47E3-ADE8-E3A6D6ADFD15}"/>
          </ac:picMkLst>
        </pc:picChg>
      </pc:sldChg>
      <pc:sldChg chg="addSp delSp modSp">
        <pc:chgData name="岳 川原" userId="00c990b8c1c143e6" providerId="LiveId" clId="{22D09CAC-2087-4A4F-AA0F-CEC12D1B9963}" dt="2018-12-11T23:31:45.753" v="1041"/>
        <pc:sldMkLst>
          <pc:docMk/>
          <pc:sldMk cId="1815123140" sldId="478"/>
        </pc:sldMkLst>
        <pc:spChg chg="mod">
          <ac:chgData name="岳 川原" userId="00c990b8c1c143e6" providerId="LiveId" clId="{22D09CAC-2087-4A4F-AA0F-CEC12D1B9963}" dt="2018-12-11T23:22:58.630" v="703" actId="20577"/>
          <ac:spMkLst>
            <pc:docMk/>
            <pc:sldMk cId="1815123140" sldId="478"/>
            <ac:spMk id="2" creationId="{6344B54B-EE29-47B4-94A7-7BEA142D8318}"/>
          </ac:spMkLst>
        </pc:spChg>
        <pc:spChg chg="mod">
          <ac:chgData name="岳 川原" userId="00c990b8c1c143e6" providerId="LiveId" clId="{22D09CAC-2087-4A4F-AA0F-CEC12D1B9963}" dt="2018-12-11T23:24:21.745" v="710" actId="164"/>
          <ac:spMkLst>
            <pc:docMk/>
            <pc:sldMk cId="1815123140" sldId="478"/>
            <ac:spMk id="4" creationId="{7087BC6C-0D65-4E3C-8278-B8E85194EB3B}"/>
          </ac:spMkLst>
        </pc:spChg>
        <pc:spChg chg="mod">
          <ac:chgData name="岳 川原" userId="00c990b8c1c143e6" providerId="LiveId" clId="{22D09CAC-2087-4A4F-AA0F-CEC12D1B9963}" dt="2018-12-11T23:24:21.745" v="710" actId="164"/>
          <ac:spMkLst>
            <pc:docMk/>
            <pc:sldMk cId="1815123140" sldId="478"/>
            <ac:spMk id="5" creationId="{AF792E46-29B3-4671-996B-159D3AECE530}"/>
          </ac:spMkLst>
        </pc:spChg>
        <pc:spChg chg="mod">
          <ac:chgData name="岳 川原" userId="00c990b8c1c143e6" providerId="LiveId" clId="{22D09CAC-2087-4A4F-AA0F-CEC12D1B9963}" dt="2018-12-11T23:23:59.722" v="708" actId="1076"/>
          <ac:spMkLst>
            <pc:docMk/>
            <pc:sldMk cId="1815123140" sldId="478"/>
            <ac:spMk id="7" creationId="{9DCDCD17-59A1-4E63-BA9D-BA17774F3E10}"/>
          </ac:spMkLst>
        </pc:spChg>
        <pc:spChg chg="add del mod">
          <ac:chgData name="岳 川原" userId="00c990b8c1c143e6" providerId="LiveId" clId="{22D09CAC-2087-4A4F-AA0F-CEC12D1B9963}" dt="2018-12-11T23:25:29.904" v="716"/>
          <ac:spMkLst>
            <pc:docMk/>
            <pc:sldMk cId="1815123140" sldId="478"/>
            <ac:spMk id="10" creationId="{DC0983BA-FE46-4084-A86C-C653A7B978BF}"/>
          </ac:spMkLst>
        </pc:spChg>
        <pc:spChg chg="add mod">
          <ac:chgData name="岳 川原" userId="00c990b8c1c143e6" providerId="LiveId" clId="{22D09CAC-2087-4A4F-AA0F-CEC12D1B9963}" dt="2018-12-11T23:31:45.753" v="1041"/>
          <ac:spMkLst>
            <pc:docMk/>
            <pc:sldMk cId="1815123140" sldId="478"/>
            <ac:spMk id="11" creationId="{1A73A8A4-23F4-4BBB-8BFC-2811CE6436F6}"/>
          </ac:spMkLst>
        </pc:spChg>
        <pc:spChg chg="add mod">
          <ac:chgData name="岳 川原" userId="00c990b8c1c143e6" providerId="LiveId" clId="{22D09CAC-2087-4A4F-AA0F-CEC12D1B9963}" dt="2018-12-11T23:30:47.297" v="1016"/>
          <ac:spMkLst>
            <pc:docMk/>
            <pc:sldMk cId="1815123140" sldId="478"/>
            <ac:spMk id="12" creationId="{C631AEAE-715B-469D-83A0-7DD65BFA65DE}"/>
          </ac:spMkLst>
        </pc:spChg>
        <pc:grpChg chg="add mod">
          <ac:chgData name="岳 川原" userId="00c990b8c1c143e6" providerId="LiveId" clId="{22D09CAC-2087-4A4F-AA0F-CEC12D1B9963}" dt="2018-12-11T23:24:21.745" v="710" actId="164"/>
          <ac:grpSpMkLst>
            <pc:docMk/>
            <pc:sldMk cId="1815123140" sldId="478"/>
            <ac:grpSpMk id="6" creationId="{05ED095D-2A8A-421D-96B3-8EB3C4B83A60}"/>
          </ac:grpSpMkLst>
        </pc:grpChg>
        <pc:grpChg chg="add mod">
          <ac:chgData name="岳 川原" userId="00c990b8c1c143e6" providerId="LiveId" clId="{22D09CAC-2087-4A4F-AA0F-CEC12D1B9963}" dt="2018-12-11T23:24:31.369" v="712" actId="1076"/>
          <ac:grpSpMkLst>
            <pc:docMk/>
            <pc:sldMk cId="1815123140" sldId="478"/>
            <ac:grpSpMk id="9" creationId="{AA38D1ED-8A9A-47F8-B0F2-2E6F1E79F728}"/>
          </ac:grpSpMkLst>
        </pc:grpChg>
      </pc:sldChg>
      <pc:sldChg chg="addSp modSp del">
        <pc:chgData name="岳 川原" userId="00c990b8c1c143e6" providerId="LiveId" clId="{22D09CAC-2087-4A4F-AA0F-CEC12D1B9963}" dt="2018-12-11T23:31:52.169" v="1042" actId="2696"/>
        <pc:sldMkLst>
          <pc:docMk/>
          <pc:sldMk cId="3442053089" sldId="479"/>
        </pc:sldMkLst>
        <pc:spChg chg="mod">
          <ac:chgData name="岳 川原" userId="00c990b8c1c143e6" providerId="LiveId" clId="{22D09CAC-2087-4A4F-AA0F-CEC12D1B9963}" dt="2018-12-11T23:23:27.621" v="705" actId="164"/>
          <ac:spMkLst>
            <pc:docMk/>
            <pc:sldMk cId="3442053089" sldId="479"/>
            <ac:spMk id="4" creationId="{DA9A2398-FF7C-4FB2-8BD9-E42D905A3685}"/>
          </ac:spMkLst>
        </pc:spChg>
        <pc:spChg chg="mod">
          <ac:chgData name="岳 川原" userId="00c990b8c1c143e6" providerId="LiveId" clId="{22D09CAC-2087-4A4F-AA0F-CEC12D1B9963}" dt="2018-12-11T23:23:27.621" v="705" actId="164"/>
          <ac:spMkLst>
            <pc:docMk/>
            <pc:sldMk cId="3442053089" sldId="479"/>
            <ac:spMk id="5" creationId="{600C80F3-6FB6-42EF-958B-EF2A192FBE91}"/>
          </ac:spMkLst>
        </pc:spChg>
        <pc:grpChg chg="add mod">
          <ac:chgData name="岳 川原" userId="00c990b8c1c143e6" providerId="LiveId" clId="{22D09CAC-2087-4A4F-AA0F-CEC12D1B9963}" dt="2018-12-11T23:23:27.621" v="705" actId="164"/>
          <ac:grpSpMkLst>
            <pc:docMk/>
            <pc:sldMk cId="3442053089" sldId="479"/>
            <ac:grpSpMk id="6" creationId="{16D3146C-1F49-443A-9B8F-7297CD45B3BD}"/>
          </ac:grpSpMkLst>
        </pc:grpChg>
      </pc:sldChg>
      <pc:sldChg chg="modSp add">
        <pc:chgData name="岳 川原" userId="00c990b8c1c143e6" providerId="LiveId" clId="{22D09CAC-2087-4A4F-AA0F-CEC12D1B9963}" dt="2018-12-11T23:11:52.448" v="622"/>
        <pc:sldMkLst>
          <pc:docMk/>
          <pc:sldMk cId="3439407388" sldId="488"/>
        </pc:sldMkLst>
        <pc:spChg chg="mod">
          <ac:chgData name="岳 川原" userId="00c990b8c1c143e6" providerId="LiveId" clId="{22D09CAC-2087-4A4F-AA0F-CEC12D1B9963}" dt="2018-12-11T23:10:39.299" v="568"/>
          <ac:spMkLst>
            <pc:docMk/>
            <pc:sldMk cId="3439407388" sldId="488"/>
            <ac:spMk id="2" creationId="{6344B54B-EE29-47B4-94A7-7BEA142D8318}"/>
          </ac:spMkLst>
        </pc:spChg>
        <pc:spChg chg="mod">
          <ac:chgData name="岳 川原" userId="00c990b8c1c143e6" providerId="LiveId" clId="{22D09CAC-2087-4A4F-AA0F-CEC12D1B9963}" dt="2018-12-11T23:11:41.629" v="604"/>
          <ac:spMkLst>
            <pc:docMk/>
            <pc:sldMk cId="3439407388" sldId="488"/>
            <ac:spMk id="6" creationId="{2E5C029E-55A7-4F50-8C77-8C11404E22CD}"/>
          </ac:spMkLst>
        </pc:spChg>
        <pc:spChg chg="mod">
          <ac:chgData name="岳 川原" userId="00c990b8c1c143e6" providerId="LiveId" clId="{22D09CAC-2087-4A4F-AA0F-CEC12D1B9963}" dt="2018-12-11T23:11:52.448" v="622"/>
          <ac:spMkLst>
            <pc:docMk/>
            <pc:sldMk cId="3439407388" sldId="488"/>
            <ac:spMk id="19" creationId="{C160BADD-97D2-4B8A-B191-386CC416E4FF}"/>
          </ac:spMkLst>
        </pc:spChg>
      </pc:sldChg>
    </pc:docChg>
  </pc:docChgLst>
  <pc:docChgLst>
    <pc:chgData name="ゲスト ユーザー" providerId="Windows Live" clId="Web-{37DFE155-3CDE-45EF-8F83-63BA30904E1B}"/>
    <pc:docChg chg="addSld delSld modSld sldOrd">
      <pc:chgData name="ゲスト ユーザー" userId="" providerId="Windows Live" clId="Web-{37DFE155-3CDE-45EF-8F83-63BA30904E1B}" dt="2018-12-11T08:09:25.341" v="1174" actId="20577"/>
      <pc:docMkLst>
        <pc:docMk/>
      </pc:docMkLst>
      <pc:sldChg chg="modNotes">
        <pc:chgData name="ゲスト ユーザー" userId="" providerId="Windows Live" clId="Web-{37DFE155-3CDE-45EF-8F83-63BA30904E1B}" dt="2018-12-11T07:31:49.962" v="474"/>
        <pc:sldMkLst>
          <pc:docMk/>
          <pc:sldMk cId="4215777825" sldId="256"/>
        </pc:sldMkLst>
      </pc:sldChg>
      <pc:sldChg chg="modNotes">
        <pc:chgData name="ゲスト ユーザー" userId="" providerId="Windows Live" clId="Web-{37DFE155-3CDE-45EF-8F83-63BA30904E1B}" dt="2018-12-11T07:32:18.964" v="488"/>
        <pc:sldMkLst>
          <pc:docMk/>
          <pc:sldMk cId="1299140961" sldId="390"/>
        </pc:sldMkLst>
      </pc:sldChg>
      <pc:sldChg chg="modNotes">
        <pc:chgData name="ゲスト ユーザー" userId="" providerId="Windows Live" clId="Web-{37DFE155-3CDE-45EF-8F83-63BA30904E1B}" dt="2018-12-11T07:34:12.904" v="495"/>
        <pc:sldMkLst>
          <pc:docMk/>
          <pc:sldMk cId="1089003071" sldId="434"/>
        </pc:sldMkLst>
      </pc:sldChg>
      <pc:sldChg chg="modSp">
        <pc:chgData name="ゲスト ユーザー" userId="" providerId="Windows Live" clId="Web-{37DFE155-3CDE-45EF-8F83-63BA30904E1B}" dt="2018-12-11T07:16:47.541" v="341" actId="1076"/>
        <pc:sldMkLst>
          <pc:docMk/>
          <pc:sldMk cId="2306537928" sldId="437"/>
        </pc:sldMkLst>
        <pc:spChg chg="mod">
          <ac:chgData name="ゲスト ユーザー" userId="" providerId="Windows Live" clId="Web-{37DFE155-3CDE-45EF-8F83-63BA30904E1B}" dt="2018-12-11T07:16:47.541" v="341" actId="1076"/>
          <ac:spMkLst>
            <pc:docMk/>
            <pc:sldMk cId="2306537928" sldId="437"/>
            <ac:spMk id="15" creationId="{0D809802-1109-456D-AB68-BA60507CA879}"/>
          </ac:spMkLst>
        </pc:spChg>
      </pc:sldChg>
      <pc:sldChg chg="modNotes">
        <pc:chgData name="ゲスト ユーザー" userId="" providerId="Windows Live" clId="Web-{37DFE155-3CDE-45EF-8F83-63BA30904E1B}" dt="2018-12-11T07:32:16.747" v="485"/>
        <pc:sldMkLst>
          <pc:docMk/>
          <pc:sldMk cId="4091826006" sldId="438"/>
        </pc:sldMkLst>
      </pc:sldChg>
      <pc:sldChg chg="modNotes">
        <pc:chgData name="ゲスト ユーザー" userId="" providerId="Windows Live" clId="Web-{37DFE155-3CDE-45EF-8F83-63BA30904E1B}" dt="2018-12-11T07:31:54.348" v="477"/>
        <pc:sldMkLst>
          <pc:docMk/>
          <pc:sldMk cId="1577980204" sldId="439"/>
        </pc:sldMkLst>
      </pc:sldChg>
      <pc:sldChg chg="modNotes">
        <pc:chgData name="ゲスト ユーザー" userId="" providerId="Windows Live" clId="Web-{37DFE155-3CDE-45EF-8F83-63BA30904E1B}" dt="2018-12-11T07:32:23.800" v="489"/>
        <pc:sldMkLst>
          <pc:docMk/>
          <pc:sldMk cId="2828551936" sldId="442"/>
        </pc:sldMkLst>
      </pc:sldChg>
      <pc:sldChg chg="modSp">
        <pc:chgData name="ゲスト ユーザー" userId="" providerId="Windows Live" clId="Web-{37DFE155-3CDE-45EF-8F83-63BA30904E1B}" dt="2018-12-11T07:07:28.341" v="95"/>
        <pc:sldMkLst>
          <pc:docMk/>
          <pc:sldMk cId="4055320706" sldId="446"/>
        </pc:sldMkLst>
        <pc:spChg chg="mod">
          <ac:chgData name="ゲスト ユーザー" userId="" providerId="Windows Live" clId="Web-{37DFE155-3CDE-45EF-8F83-63BA30904E1B}" dt="2018-12-11T07:07:22.606" v="94"/>
          <ac:spMkLst>
            <pc:docMk/>
            <pc:sldMk cId="4055320706" sldId="446"/>
            <ac:spMk id="23" creationId="{00000000-0000-0000-0000-000000000000}"/>
          </ac:spMkLst>
        </pc:spChg>
        <pc:spChg chg="mod">
          <ac:chgData name="ゲスト ユーザー" userId="" providerId="Windows Live" clId="Web-{37DFE155-3CDE-45EF-8F83-63BA30904E1B}" dt="2018-12-11T07:07:28.341" v="95"/>
          <ac:spMkLst>
            <pc:docMk/>
            <pc:sldMk cId="4055320706" sldId="446"/>
            <ac:spMk id="25" creationId="{00000000-0000-0000-0000-000000000000}"/>
          </ac:spMkLst>
        </pc:spChg>
        <pc:spChg chg="mod">
          <ac:chgData name="ゲスト ユーザー" userId="" providerId="Windows Live" clId="Web-{37DFE155-3CDE-45EF-8F83-63BA30904E1B}" dt="2018-12-11T07:07:03.668" v="93"/>
          <ac:spMkLst>
            <pc:docMk/>
            <pc:sldMk cId="4055320706" sldId="446"/>
            <ac:spMk id="26" creationId="{00000000-0000-0000-0000-000000000000}"/>
          </ac:spMkLst>
        </pc:spChg>
      </pc:sldChg>
      <pc:sldChg chg="modNotes">
        <pc:chgData name="ゲスト ユーザー" userId="" providerId="Windows Live" clId="Web-{37DFE155-3CDE-45EF-8F83-63BA30904E1B}" dt="2018-12-11T07:32:06.385" v="481"/>
        <pc:sldMkLst>
          <pc:docMk/>
          <pc:sldMk cId="3963199948" sldId="454"/>
        </pc:sldMkLst>
      </pc:sldChg>
      <pc:sldChg chg="delSp modSp">
        <pc:chgData name="ゲスト ユーザー" userId="" providerId="Windows Live" clId="Web-{37DFE155-3CDE-45EF-8F83-63BA30904E1B}" dt="2018-12-11T07:14:13.596" v="303"/>
        <pc:sldMkLst>
          <pc:docMk/>
          <pc:sldMk cId="4263870404" sldId="459"/>
        </pc:sldMkLst>
        <pc:spChg chg="del">
          <ac:chgData name="ゲスト ユーザー" userId="" providerId="Windows Live" clId="Web-{37DFE155-3CDE-45EF-8F83-63BA30904E1B}" dt="2018-12-11T07:14:13.596" v="303"/>
          <ac:spMkLst>
            <pc:docMk/>
            <pc:sldMk cId="4263870404" sldId="459"/>
            <ac:spMk id="11" creationId="{4560F02A-A216-457D-87FE-724A5D8E656F}"/>
          </ac:spMkLst>
        </pc:spChg>
        <pc:spChg chg="mod">
          <ac:chgData name="ゲスト ユーザー" userId="" providerId="Windows Live" clId="Web-{37DFE155-3CDE-45EF-8F83-63BA30904E1B}" dt="2018-12-11T07:11:54.745" v="230" actId="20577"/>
          <ac:spMkLst>
            <pc:docMk/>
            <pc:sldMk cId="4263870404" sldId="459"/>
            <ac:spMk id="15" creationId="{0D809802-1109-456D-AB68-BA60507CA879}"/>
          </ac:spMkLst>
        </pc:spChg>
      </pc:sldChg>
      <pc:sldChg chg="modNotes">
        <pc:chgData name="ゲスト ユーザー" userId="" providerId="Windows Live" clId="Web-{37DFE155-3CDE-45EF-8F83-63BA30904E1B}" dt="2018-12-11T07:31:41.025" v="468"/>
        <pc:sldMkLst>
          <pc:docMk/>
          <pc:sldMk cId="1623925401" sldId="463"/>
        </pc:sldMkLst>
      </pc:sldChg>
      <pc:sldChg chg="ord">
        <pc:chgData name="ゲスト ユーザー" userId="" providerId="Windows Live" clId="Web-{37DFE155-3CDE-45EF-8F83-63BA30904E1B}" dt="2018-12-11T07:06:37.822" v="91"/>
        <pc:sldMkLst>
          <pc:docMk/>
          <pc:sldMk cId="3019684244" sldId="465"/>
        </pc:sldMkLst>
      </pc:sldChg>
      <pc:sldChg chg="del">
        <pc:chgData name="ゲスト ユーザー" userId="" providerId="Windows Live" clId="Web-{37DFE155-3CDE-45EF-8F83-63BA30904E1B}" dt="2018-12-11T06:50:01.569" v="0"/>
        <pc:sldMkLst>
          <pc:docMk/>
          <pc:sldMk cId="4138417954" sldId="466"/>
        </pc:sldMkLst>
      </pc:sldChg>
      <pc:sldChg chg="modSp">
        <pc:chgData name="ゲスト ユーザー" userId="" providerId="Windows Live" clId="Web-{37DFE155-3CDE-45EF-8F83-63BA30904E1B}" dt="2018-12-11T07:54:02.442" v="548" actId="20577"/>
        <pc:sldMkLst>
          <pc:docMk/>
          <pc:sldMk cId="196676382" sldId="467"/>
        </pc:sldMkLst>
        <pc:spChg chg="mod">
          <ac:chgData name="ゲスト ユーザー" userId="" providerId="Windows Live" clId="Web-{37DFE155-3CDE-45EF-8F83-63BA30904E1B}" dt="2018-12-11T07:54:02.442" v="548" actId="20577"/>
          <ac:spMkLst>
            <pc:docMk/>
            <pc:sldMk cId="196676382" sldId="467"/>
            <ac:spMk id="2" creationId="{6344B54B-EE29-47B4-94A7-7BEA142D8318}"/>
          </ac:spMkLst>
        </pc:spChg>
      </pc:sldChg>
      <pc:sldChg chg="modNotes">
        <pc:chgData name="ゲスト ユーザー" userId="" providerId="Windows Live" clId="Web-{37DFE155-3CDE-45EF-8F83-63BA30904E1B}" dt="2018-12-11T07:30:31.603" v="456"/>
        <pc:sldMkLst>
          <pc:docMk/>
          <pc:sldMk cId="1500374657" sldId="468"/>
        </pc:sldMkLst>
      </pc:sldChg>
      <pc:sldChg chg="modSp ord">
        <pc:chgData name="ゲスト ユーザー" userId="" providerId="Windows Live" clId="Web-{37DFE155-3CDE-45EF-8F83-63BA30904E1B}" dt="2018-12-11T07:08:41.627" v="133" actId="20577"/>
        <pc:sldMkLst>
          <pc:docMk/>
          <pc:sldMk cId="2050297369" sldId="469"/>
        </pc:sldMkLst>
        <pc:spChg chg="mod">
          <ac:chgData name="ゲスト ユーザー" userId="" providerId="Windows Live" clId="Web-{37DFE155-3CDE-45EF-8F83-63BA30904E1B}" dt="2018-12-11T07:08:41.627" v="133" actId="20577"/>
          <ac:spMkLst>
            <pc:docMk/>
            <pc:sldMk cId="2050297369" sldId="469"/>
            <ac:spMk id="2" creationId="{6344B54B-EE29-47B4-94A7-7BEA142D8318}"/>
          </ac:spMkLst>
        </pc:spChg>
      </pc:sldChg>
      <pc:sldChg chg="addSp modSp">
        <pc:chgData name="ゲスト ユーザー" userId="" providerId="Windows Live" clId="Web-{37DFE155-3CDE-45EF-8F83-63BA30904E1B}" dt="2018-12-11T07:00:40.023" v="51" actId="20577"/>
        <pc:sldMkLst>
          <pc:docMk/>
          <pc:sldMk cId="91353329" sldId="470"/>
        </pc:sldMkLst>
        <pc:spChg chg="mod">
          <ac:chgData name="ゲスト ユーザー" userId="" providerId="Windows Live" clId="Web-{37DFE155-3CDE-45EF-8F83-63BA30904E1B}" dt="2018-12-11T06:52:13.778" v="2" actId="20577"/>
          <ac:spMkLst>
            <pc:docMk/>
            <pc:sldMk cId="91353329" sldId="470"/>
            <ac:spMk id="4" creationId="{47C7EA9C-1937-4608-B59E-26EC977A5381}"/>
          </ac:spMkLst>
        </pc:spChg>
        <pc:spChg chg="add mod">
          <ac:chgData name="ゲスト ユーザー" userId="" providerId="Windows Live" clId="Web-{37DFE155-3CDE-45EF-8F83-63BA30904E1B}" dt="2018-12-11T07:00:40.023" v="51" actId="20577"/>
          <ac:spMkLst>
            <pc:docMk/>
            <pc:sldMk cId="91353329" sldId="470"/>
            <ac:spMk id="5" creationId="{9F06EB08-58A1-47BA-B70B-96BD68349F40}"/>
          </ac:spMkLst>
        </pc:spChg>
      </pc:sldChg>
      <pc:sldChg chg="add del replId">
        <pc:chgData name="ゲスト ユーザー" userId="" providerId="Windows Live" clId="Web-{37DFE155-3CDE-45EF-8F83-63BA30904E1B}" dt="2018-12-11T07:06:20.040" v="89"/>
        <pc:sldMkLst>
          <pc:docMk/>
          <pc:sldMk cId="3920857064" sldId="474"/>
        </pc:sldMkLst>
      </pc:sldChg>
      <pc:sldChg chg="add del replId">
        <pc:chgData name="ゲスト ユーザー" userId="" providerId="Windows Live" clId="Web-{37DFE155-3CDE-45EF-8F83-63BA30904E1B}" dt="2018-12-11T07:06:21.525" v="90"/>
        <pc:sldMkLst>
          <pc:docMk/>
          <pc:sldMk cId="1371788158" sldId="475"/>
        </pc:sldMkLst>
      </pc:sldChg>
      <pc:sldChg chg="addSp delSp modSp add replId">
        <pc:chgData name="ゲスト ユーザー" userId="" providerId="Windows Live" clId="Web-{37DFE155-3CDE-45EF-8F83-63BA30904E1B}" dt="2018-12-11T07:20:13.271" v="362"/>
        <pc:sldMkLst>
          <pc:docMk/>
          <pc:sldMk cId="2122980517" sldId="476"/>
        </pc:sldMkLst>
        <pc:spChg chg="mod">
          <ac:chgData name="ゲスト ユーザー" userId="" providerId="Windows Live" clId="Web-{37DFE155-3CDE-45EF-8F83-63BA30904E1B}" dt="2018-12-11T07:12:46.341" v="242" actId="20577"/>
          <ac:spMkLst>
            <pc:docMk/>
            <pc:sldMk cId="2122980517" sldId="476"/>
            <ac:spMk id="2" creationId="{6344B54B-EE29-47B4-94A7-7BEA142D8318}"/>
          </ac:spMkLst>
        </pc:spChg>
        <pc:spChg chg="add del mod">
          <ac:chgData name="ゲスト ユーザー" userId="" providerId="Windows Live" clId="Web-{37DFE155-3CDE-45EF-8F83-63BA30904E1B}" dt="2018-12-11T07:14:04.174" v="302"/>
          <ac:spMkLst>
            <pc:docMk/>
            <pc:sldMk cId="2122980517" sldId="476"/>
            <ac:spMk id="4" creationId="{B418019A-7A27-4AA6-AD1C-7EBB407AF60E}"/>
          </ac:spMkLst>
        </pc:spChg>
        <pc:spChg chg="add mod">
          <ac:chgData name="ゲスト ユーザー" userId="" providerId="Windows Live" clId="Web-{37DFE155-3CDE-45EF-8F83-63BA30904E1B}" dt="2018-12-11T07:15:16.194" v="308" actId="1076"/>
          <ac:spMkLst>
            <pc:docMk/>
            <pc:sldMk cId="2122980517" sldId="476"/>
            <ac:spMk id="6" creationId="{4BF1F9D3-694E-4F6F-8053-F7D66A1EBCCB}"/>
          </ac:spMkLst>
        </pc:spChg>
        <pc:spChg chg="add mod">
          <ac:chgData name="ゲスト ユーザー" userId="" providerId="Windows Live" clId="Web-{37DFE155-3CDE-45EF-8F83-63BA30904E1B}" dt="2018-12-11T07:20:13.271" v="362"/>
          <ac:spMkLst>
            <pc:docMk/>
            <pc:sldMk cId="2122980517" sldId="476"/>
            <ac:spMk id="8" creationId="{1EE24B23-0ABF-4B70-85A4-F549B9E50590}"/>
          </ac:spMkLst>
        </pc:spChg>
      </pc:sldChg>
      <pc:sldChg chg="addSp delSp modSp add replId">
        <pc:chgData name="ゲスト ユーザー" userId="" providerId="Windows Live" clId="Web-{37DFE155-3CDE-45EF-8F83-63BA30904E1B}" dt="2018-12-11T07:20:34.241" v="363"/>
        <pc:sldMkLst>
          <pc:docMk/>
          <pc:sldMk cId="85182546" sldId="477"/>
        </pc:sldMkLst>
        <pc:spChg chg="mod">
          <ac:chgData name="ゲスト ユーザー" userId="" providerId="Windows Live" clId="Web-{37DFE155-3CDE-45EF-8F83-63BA30904E1B}" dt="2018-12-11T07:10:30.303" v="185" actId="20577"/>
          <ac:spMkLst>
            <pc:docMk/>
            <pc:sldMk cId="85182546" sldId="477"/>
            <ac:spMk id="2" creationId="{6344B54B-EE29-47B4-94A7-7BEA142D8318}"/>
          </ac:spMkLst>
        </pc:spChg>
        <pc:spChg chg="add del mod">
          <ac:chgData name="ゲスト ユーザー" userId="" providerId="Windows Live" clId="Web-{37DFE155-3CDE-45EF-8F83-63BA30904E1B}" dt="2018-12-11T07:13:56.986" v="301"/>
          <ac:spMkLst>
            <pc:docMk/>
            <pc:sldMk cId="85182546" sldId="477"/>
            <ac:spMk id="4" creationId="{B5864AEB-1C0F-498D-BF21-E4173C0BD115}"/>
          </ac:spMkLst>
        </pc:spChg>
        <pc:spChg chg="add mod">
          <ac:chgData name="ゲスト ユーザー" userId="" providerId="Windows Live" clId="Web-{37DFE155-3CDE-45EF-8F83-63BA30904E1B}" dt="2018-12-11T07:19:14.911" v="358" actId="1076"/>
          <ac:spMkLst>
            <pc:docMk/>
            <pc:sldMk cId="85182546" sldId="477"/>
            <ac:spMk id="6" creationId="{A5C1BDAA-6A2D-4B1D-959D-13D8FFC306D7}"/>
          </ac:spMkLst>
        </pc:spChg>
        <pc:spChg chg="add mod">
          <ac:chgData name="ゲスト ユーザー" userId="" providerId="Windows Live" clId="Web-{37DFE155-3CDE-45EF-8F83-63BA30904E1B}" dt="2018-12-11T07:20:34.241" v="363"/>
          <ac:spMkLst>
            <pc:docMk/>
            <pc:sldMk cId="85182546" sldId="477"/>
            <ac:spMk id="8" creationId="{DA3264CB-A4B1-4245-943D-A5BF5F87A920}"/>
          </ac:spMkLst>
        </pc:spChg>
      </pc:sldChg>
      <pc:sldChg chg="addSp delSp modSp add replId">
        <pc:chgData name="ゲスト ユーザー" userId="" providerId="Windows Live" clId="Web-{37DFE155-3CDE-45EF-8F83-63BA30904E1B}" dt="2018-12-11T07:19:59.551" v="361"/>
        <pc:sldMkLst>
          <pc:docMk/>
          <pc:sldMk cId="1815123140" sldId="478"/>
        </pc:sldMkLst>
        <pc:spChg chg="mod">
          <ac:chgData name="ゲスト ユーザー" userId="" providerId="Windows Live" clId="Web-{37DFE155-3CDE-45EF-8F83-63BA30904E1B}" dt="2018-12-11T07:16:03.899" v="326" actId="20577"/>
          <ac:spMkLst>
            <pc:docMk/>
            <pc:sldMk cId="1815123140" sldId="478"/>
            <ac:spMk id="2" creationId="{6344B54B-EE29-47B4-94A7-7BEA142D8318}"/>
          </ac:spMkLst>
        </pc:spChg>
        <pc:spChg chg="add mod">
          <ac:chgData name="ゲスト ユーザー" userId="" providerId="Windows Live" clId="Web-{37DFE155-3CDE-45EF-8F83-63BA30904E1B}" dt="2018-12-11T07:18:05.405" v="350" actId="1076"/>
          <ac:spMkLst>
            <pc:docMk/>
            <pc:sldMk cId="1815123140" sldId="478"/>
            <ac:spMk id="4" creationId="{7087BC6C-0D65-4E3C-8278-B8E85194EB3B}"/>
          </ac:spMkLst>
        </pc:spChg>
        <pc:spChg chg="add mod">
          <ac:chgData name="ゲスト ユーザー" userId="" providerId="Windows Live" clId="Web-{37DFE155-3CDE-45EF-8F83-63BA30904E1B}" dt="2018-12-11T07:19:59.551" v="361"/>
          <ac:spMkLst>
            <pc:docMk/>
            <pc:sldMk cId="1815123140" sldId="478"/>
            <ac:spMk id="5" creationId="{AF792E46-29B3-4671-996B-159D3AECE530}"/>
          </ac:spMkLst>
        </pc:spChg>
        <pc:spChg chg="del">
          <ac:chgData name="ゲスト ユーザー" userId="" providerId="Windows Live" clId="Web-{37DFE155-3CDE-45EF-8F83-63BA30904E1B}" dt="2018-12-11T07:16:10.915" v="329"/>
          <ac:spMkLst>
            <pc:docMk/>
            <pc:sldMk cId="1815123140" sldId="478"/>
            <ac:spMk id="6" creationId="{4BF1F9D3-694E-4F6F-8053-F7D66A1EBCCB}"/>
          </ac:spMkLst>
        </pc:spChg>
        <pc:spChg chg="del">
          <ac:chgData name="ゲスト ユーザー" userId="" providerId="Windows Live" clId="Web-{37DFE155-3CDE-45EF-8F83-63BA30904E1B}" dt="2018-12-11T07:16:06.633" v="328"/>
          <ac:spMkLst>
            <pc:docMk/>
            <pc:sldMk cId="1815123140" sldId="478"/>
            <ac:spMk id="8" creationId="{1EE24B23-0ABF-4B70-85A4-F549B9E50590}"/>
          </ac:spMkLst>
        </pc:spChg>
      </pc:sldChg>
      <pc:sldChg chg="addSp delSp modSp add replId">
        <pc:chgData name="ゲスト ユーザー" userId="" providerId="Windows Live" clId="Web-{37DFE155-3CDE-45EF-8F83-63BA30904E1B}" dt="2018-12-11T07:19:48.113" v="360"/>
        <pc:sldMkLst>
          <pc:docMk/>
          <pc:sldMk cId="3442053089" sldId="479"/>
        </pc:sldMkLst>
        <pc:spChg chg="mod">
          <ac:chgData name="ゲスト ユーザー" userId="" providerId="Windows Live" clId="Web-{37DFE155-3CDE-45EF-8F83-63BA30904E1B}" dt="2018-12-11T07:16:31.119" v="335" actId="20577"/>
          <ac:spMkLst>
            <pc:docMk/>
            <pc:sldMk cId="3442053089" sldId="479"/>
            <ac:spMk id="2" creationId="{6344B54B-EE29-47B4-94A7-7BEA142D8318}"/>
          </ac:spMkLst>
        </pc:spChg>
        <pc:spChg chg="add mod">
          <ac:chgData name="ゲスト ユーザー" userId="" providerId="Windows Live" clId="Web-{37DFE155-3CDE-45EF-8F83-63BA30904E1B}" dt="2018-12-11T07:18:26.515" v="352" actId="1076"/>
          <ac:spMkLst>
            <pc:docMk/>
            <pc:sldMk cId="3442053089" sldId="479"/>
            <ac:spMk id="4" creationId="{DA9A2398-FF7C-4FB2-8BD9-E42D905A3685}"/>
          </ac:spMkLst>
        </pc:spChg>
        <pc:spChg chg="add mod">
          <ac:chgData name="ゲスト ユーザー" userId="" providerId="Windows Live" clId="Web-{37DFE155-3CDE-45EF-8F83-63BA30904E1B}" dt="2018-12-11T07:19:48.113" v="360"/>
          <ac:spMkLst>
            <pc:docMk/>
            <pc:sldMk cId="3442053089" sldId="479"/>
            <ac:spMk id="5" creationId="{600C80F3-6FB6-42EF-958B-EF2A192FBE91}"/>
          </ac:spMkLst>
        </pc:spChg>
        <pc:spChg chg="del">
          <ac:chgData name="ゲスト ユーザー" userId="" providerId="Windows Live" clId="Web-{37DFE155-3CDE-45EF-8F83-63BA30904E1B}" dt="2018-12-11T07:16:36.885" v="339"/>
          <ac:spMkLst>
            <pc:docMk/>
            <pc:sldMk cId="3442053089" sldId="479"/>
            <ac:spMk id="6" creationId="{4BF1F9D3-694E-4F6F-8053-F7D66A1EBCCB}"/>
          </ac:spMkLst>
        </pc:spChg>
        <pc:spChg chg="del">
          <ac:chgData name="ゲスト ユーザー" userId="" providerId="Windows Live" clId="Web-{37DFE155-3CDE-45EF-8F83-63BA30904E1B}" dt="2018-12-11T07:16:33.853" v="338"/>
          <ac:spMkLst>
            <pc:docMk/>
            <pc:sldMk cId="3442053089" sldId="479"/>
            <ac:spMk id="8" creationId="{1EE24B23-0ABF-4B70-85A4-F549B9E50590}"/>
          </ac:spMkLst>
        </pc:spChg>
      </pc:sldChg>
      <pc:sldChg chg="addSp modSp add ord replId">
        <pc:chgData name="ゲスト ユーザー" userId="" providerId="Windows Live" clId="Web-{37DFE155-3CDE-45EF-8F83-63BA30904E1B}" dt="2018-12-11T08:09:21.857" v="1173" actId="20577"/>
        <pc:sldMkLst>
          <pc:docMk/>
          <pc:sldMk cId="614429013" sldId="480"/>
        </pc:sldMkLst>
        <pc:spChg chg="mod">
          <ac:chgData name="ゲスト ユーザー" userId="" providerId="Windows Live" clId="Web-{37DFE155-3CDE-45EF-8F83-63BA30904E1B}" dt="2018-12-11T07:25:00.270" v="382" actId="20577"/>
          <ac:spMkLst>
            <pc:docMk/>
            <pc:sldMk cId="614429013" sldId="480"/>
            <ac:spMk id="2" creationId="{6344B54B-EE29-47B4-94A7-7BEA142D8318}"/>
          </ac:spMkLst>
        </pc:spChg>
        <pc:spChg chg="add mod">
          <ac:chgData name="ゲスト ユーザー" userId="" providerId="Windows Live" clId="Web-{37DFE155-3CDE-45EF-8F83-63BA30904E1B}" dt="2018-12-11T08:09:21.857" v="1173" actId="20577"/>
          <ac:spMkLst>
            <pc:docMk/>
            <pc:sldMk cId="614429013" sldId="480"/>
            <ac:spMk id="5" creationId="{4A128027-8D85-47FB-A77A-2ABB3DEF3AE6}"/>
          </ac:spMkLst>
        </pc:spChg>
      </pc:sldChg>
      <pc:sldChg chg="addSp modSp add ord replId">
        <pc:chgData name="ゲスト ユーザー" userId="" providerId="Windows Live" clId="Web-{37DFE155-3CDE-45EF-8F83-63BA30904E1B}" dt="2018-12-11T08:06:28.524" v="1127" actId="20577"/>
        <pc:sldMkLst>
          <pc:docMk/>
          <pc:sldMk cId="2393089301" sldId="481"/>
        </pc:sldMkLst>
        <pc:spChg chg="mod">
          <ac:chgData name="ゲスト ユーザー" userId="" providerId="Windows Live" clId="Web-{37DFE155-3CDE-45EF-8F83-63BA30904E1B}" dt="2018-12-11T07:25:16.318" v="401" actId="20577"/>
          <ac:spMkLst>
            <pc:docMk/>
            <pc:sldMk cId="2393089301" sldId="481"/>
            <ac:spMk id="2" creationId="{6344B54B-EE29-47B4-94A7-7BEA142D8318}"/>
          </ac:spMkLst>
        </pc:spChg>
        <pc:spChg chg="add mod">
          <ac:chgData name="ゲスト ユーザー" userId="" providerId="Windows Live" clId="Web-{37DFE155-3CDE-45EF-8F83-63BA30904E1B}" dt="2018-12-11T08:06:28.524" v="1127" actId="20577"/>
          <ac:spMkLst>
            <pc:docMk/>
            <pc:sldMk cId="2393089301" sldId="481"/>
            <ac:spMk id="5" creationId="{F2BD7A03-129A-460B-8645-108152EC820B}"/>
          </ac:spMkLst>
        </pc:spChg>
      </pc:sldChg>
      <pc:sldChg chg="modSp add replId">
        <pc:chgData name="ゲスト ユーザー" userId="" providerId="Windows Live" clId="Web-{37DFE155-3CDE-45EF-8F83-63BA30904E1B}" dt="2018-12-11T07:53:13.425" v="513" actId="20577"/>
        <pc:sldMkLst>
          <pc:docMk/>
          <pc:sldMk cId="1741617212" sldId="482"/>
        </pc:sldMkLst>
        <pc:spChg chg="mod">
          <ac:chgData name="ゲスト ユーザー" userId="" providerId="Windows Live" clId="Web-{37DFE155-3CDE-45EF-8F83-63BA30904E1B}" dt="2018-12-11T07:53:13.425" v="513" actId="20577"/>
          <ac:spMkLst>
            <pc:docMk/>
            <pc:sldMk cId="1741617212" sldId="482"/>
            <ac:spMk id="2" creationId="{6344B54B-EE29-47B4-94A7-7BEA142D8318}"/>
          </ac:spMkLst>
        </pc:spChg>
      </pc:sldChg>
      <pc:sldChg chg="modSp add replId">
        <pc:chgData name="ゲスト ユーザー" userId="" providerId="Windows Live" clId="Web-{37DFE155-3CDE-45EF-8F83-63BA30904E1B}" dt="2018-12-11T07:54:10.099" v="563" actId="20577"/>
        <pc:sldMkLst>
          <pc:docMk/>
          <pc:sldMk cId="3530840736" sldId="483"/>
        </pc:sldMkLst>
        <pc:spChg chg="mod">
          <ac:chgData name="ゲスト ユーザー" userId="" providerId="Windows Live" clId="Web-{37DFE155-3CDE-45EF-8F83-63BA30904E1B}" dt="2018-12-11T07:54:10.099" v="563" actId="20577"/>
          <ac:spMkLst>
            <pc:docMk/>
            <pc:sldMk cId="3530840736" sldId="483"/>
            <ac:spMk id="2" creationId="{6344B54B-EE29-47B4-94A7-7BEA142D8318}"/>
          </ac:spMkLst>
        </pc:spChg>
      </pc:sldChg>
    </pc:docChg>
  </pc:docChgLst>
  <pc:docChgLst>
    <pc:chgData name="ゲスト ユーザー" providerId="Windows Live" clId="Web-{A1C57278-3C6D-40FA-B416-196C350821B1}"/>
    <pc:docChg chg="delSld modSld">
      <pc:chgData name="ゲスト ユーザー" userId="" providerId="Windows Live" clId="Web-{A1C57278-3C6D-40FA-B416-196C350821B1}" dt="2018-12-11T08:48:18.510" v="285" actId="1076"/>
      <pc:docMkLst>
        <pc:docMk/>
      </pc:docMkLst>
      <pc:sldChg chg="addSp delSp modSp">
        <pc:chgData name="ゲスト ユーザー" userId="" providerId="Windows Live" clId="Web-{A1C57278-3C6D-40FA-B416-196C350821B1}" dt="2018-12-11T08:48:18.510" v="285" actId="1076"/>
        <pc:sldMkLst>
          <pc:docMk/>
          <pc:sldMk cId="2828551936" sldId="442"/>
        </pc:sldMkLst>
        <pc:spChg chg="add del mod">
          <ac:chgData name="ゲスト ユーザー" userId="" providerId="Windows Live" clId="Web-{A1C57278-3C6D-40FA-B416-196C350821B1}" dt="2018-12-11T08:48:01.681" v="281"/>
          <ac:spMkLst>
            <pc:docMk/>
            <pc:sldMk cId="2828551936" sldId="442"/>
            <ac:spMk id="2" creationId="{F1E04AE4-6174-4114-B590-8C22E77A3C04}"/>
          </ac:spMkLst>
        </pc:spChg>
        <pc:spChg chg="mod">
          <ac:chgData name="ゲスト ユーザー" userId="" providerId="Windows Live" clId="Web-{A1C57278-3C6D-40FA-B416-196C350821B1}" dt="2018-12-11T08:48:18.510" v="285" actId="1076"/>
          <ac:spMkLst>
            <pc:docMk/>
            <pc:sldMk cId="2828551936" sldId="442"/>
            <ac:spMk id="3" creationId="{44CFD356-A076-443A-98D1-9AE62DF2D135}"/>
          </ac:spMkLst>
        </pc:spChg>
        <pc:spChg chg="add del mod">
          <ac:chgData name="ゲスト ユーザー" userId="" providerId="Windows Live" clId="Web-{A1C57278-3C6D-40FA-B416-196C350821B1}" dt="2018-12-11T08:45:01.876" v="268"/>
          <ac:spMkLst>
            <pc:docMk/>
            <pc:sldMk cId="2828551936" sldId="442"/>
            <ac:spMk id="3" creationId="{A43BA6CA-F07C-4223-B268-8E249C05F665}"/>
          </ac:spMkLst>
        </pc:spChg>
        <pc:spChg chg="mod">
          <ac:chgData name="ゲスト ユーザー" userId="" providerId="Windows Live" clId="Web-{A1C57278-3C6D-40FA-B416-196C350821B1}" dt="2018-12-11T08:40:50.926" v="259" actId="20577"/>
          <ac:spMkLst>
            <pc:docMk/>
            <pc:sldMk cId="2828551936" sldId="442"/>
            <ac:spMk id="6" creationId="{077FB15F-45F2-4037-8B9F-20451717B316}"/>
          </ac:spMkLst>
        </pc:spChg>
        <pc:spChg chg="mod">
          <ac:chgData name="ゲスト ユーザー" userId="" providerId="Windows Live" clId="Web-{A1C57278-3C6D-40FA-B416-196C350821B1}" dt="2018-12-11T08:45:53.222" v="272" actId="1076"/>
          <ac:spMkLst>
            <pc:docMk/>
            <pc:sldMk cId="2828551936" sldId="442"/>
            <ac:spMk id="8" creationId="{C16CD814-98C4-4DB7-913E-A2AA9217DCCC}"/>
          </ac:spMkLst>
        </pc:spChg>
      </pc:sldChg>
      <pc:sldChg chg="del">
        <pc:chgData name="ゲスト ユーザー" userId="" providerId="Windows Live" clId="Web-{A1C57278-3C6D-40FA-B416-196C350821B1}" dt="2018-12-11T08:21:00.277" v="0"/>
        <pc:sldMkLst>
          <pc:docMk/>
          <pc:sldMk cId="196676382" sldId="467"/>
        </pc:sldMkLst>
      </pc:sldChg>
      <pc:sldChg chg="modSp">
        <pc:chgData name="ゲスト ユーザー" userId="" providerId="Windows Live" clId="Web-{A1C57278-3C6D-40FA-B416-196C350821B1}" dt="2018-12-11T08:29:37.754" v="189" actId="20577"/>
        <pc:sldMkLst>
          <pc:docMk/>
          <pc:sldMk cId="2393089301" sldId="481"/>
        </pc:sldMkLst>
        <pc:spChg chg="mod">
          <ac:chgData name="ゲスト ユーザー" userId="" providerId="Windows Live" clId="Web-{A1C57278-3C6D-40FA-B416-196C350821B1}" dt="2018-12-11T08:29:37.754" v="189" actId="20577"/>
          <ac:spMkLst>
            <pc:docMk/>
            <pc:sldMk cId="2393089301" sldId="481"/>
            <ac:spMk id="5" creationId="{F2BD7A03-129A-460B-8645-108152EC820B}"/>
          </ac:spMkLst>
        </pc:spChg>
      </pc:sldChg>
      <pc:sldChg chg="modSp">
        <pc:chgData name="ゲスト ユーザー" userId="" providerId="Windows Live" clId="Web-{A1C57278-3C6D-40FA-B416-196C350821B1}" dt="2018-12-11T08:26:44.105" v="38" actId="20577"/>
        <pc:sldMkLst>
          <pc:docMk/>
          <pc:sldMk cId="1741617212" sldId="482"/>
        </pc:sldMkLst>
        <pc:spChg chg="mod">
          <ac:chgData name="ゲスト ユーザー" userId="" providerId="Windows Live" clId="Web-{A1C57278-3C6D-40FA-B416-196C350821B1}" dt="2018-12-11T08:26:44.105" v="38" actId="20577"/>
          <ac:spMkLst>
            <pc:docMk/>
            <pc:sldMk cId="1741617212" sldId="482"/>
            <ac:spMk id="4" creationId="{EC363649-6596-49E5-886E-DFA13E56DD35}"/>
          </ac:spMkLst>
        </pc:spChg>
      </pc:sldChg>
      <pc:sldChg chg="del">
        <pc:chgData name="ゲスト ユーザー" userId="" providerId="Windows Live" clId="Web-{A1C57278-3C6D-40FA-B416-196C350821B1}" dt="2018-12-11T08:21:02.136" v="1"/>
        <pc:sldMkLst>
          <pc:docMk/>
          <pc:sldMk cId="3530840736" sldId="48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ja-JP" sz="2400" b="0" i="0" u="none" strike="noStrike" kern="1200" spc="0" baseline="0">
                <a:solidFill>
                  <a:schemeClr val="tx1">
                    <a:lumMod val="65000"/>
                    <a:lumOff val="35000"/>
                  </a:schemeClr>
                </a:solidFill>
                <a:latin typeface="+mn-lt"/>
                <a:ea typeface="+mn-ea"/>
                <a:cs typeface="+mn-cs"/>
              </a:defRPr>
            </a:pPr>
            <a:r>
              <a:rPr lang="ja-JP" altLang="en-US" sz="2400" b="0" baseline="0"/>
              <a:t>フリマアプリの推定市場規模</a:t>
            </a:r>
            <a:endParaRPr lang="en-US" altLang="ja-JP" sz="2400" b="0"/>
          </a:p>
        </c:rich>
      </c:tx>
      <c:layout/>
      <c:overlay val="0"/>
      <c:spPr>
        <a:noFill/>
        <a:ln>
          <a:noFill/>
        </a:ln>
        <a:effectLst/>
      </c:spPr>
      <c:txPr>
        <a:bodyPr rot="0" spcFirstLastPara="1" vertOverflow="ellipsis" vert="horz" wrap="square" anchor="ctr" anchorCtr="1"/>
        <a:lstStyle/>
        <a:p>
          <a:pPr>
            <a:defRPr lang="ja-JP" sz="2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2776726591205229"/>
          <c:y val="0.14328717588920403"/>
          <c:w val="0.84008345465064527"/>
          <c:h val="0.76055983686124107"/>
        </c:manualLayout>
      </c:layout>
      <c:barChart>
        <c:barDir val="col"/>
        <c:grouping val="clustered"/>
        <c:varyColors val="0"/>
        <c:ser>
          <c:idx val="0"/>
          <c:order val="0"/>
          <c:tx>
            <c:strRef>
              <c:f>Sheet1!$B$1</c:f>
              <c:strCache>
                <c:ptCount val="1"/>
                <c:pt idx="0">
                  <c:v>系列 1</c:v>
                </c:pt>
              </c:strCache>
            </c:strRef>
          </c:tx>
          <c:spPr>
            <a:solidFill>
              <a:srgbClr val="00B0F0"/>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ja-JP" sz="1800" b="1"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dLbl>
            <c:dLbl>
              <c:idx val="1"/>
              <c:spPr>
                <a:noFill/>
                <a:ln>
                  <a:noFill/>
                </a:ln>
                <a:effectLst/>
              </c:spPr>
              <c:txPr>
                <a:bodyPr rot="0" spcFirstLastPara="1" vertOverflow="ellipsis" vert="horz" wrap="square" lIns="38100" tIns="19050" rIns="38100" bIns="19050" anchor="ctr" anchorCtr="1">
                  <a:spAutoFit/>
                </a:bodyPr>
                <a:lstStyle/>
                <a:p>
                  <a:pPr>
                    <a:defRPr lang="ja-JP" sz="1800" b="1"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lang="ja-JP" sz="1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2016</c:v>
                </c:pt>
                <c:pt idx="1">
                  <c:v>2017</c:v>
                </c:pt>
              </c:numCache>
            </c:numRef>
          </c:cat>
          <c:val>
            <c:numRef>
              <c:f>Sheet1!$B$2:$B$3</c:f>
              <c:numCache>
                <c:formatCode>#,##0</c:formatCode>
                <c:ptCount val="2"/>
                <c:pt idx="0">
                  <c:v>3052</c:v>
                </c:pt>
                <c:pt idx="1">
                  <c:v>4835</c:v>
                </c:pt>
              </c:numCache>
            </c:numRef>
          </c:val>
          <c:extLst xmlns:c16r2="http://schemas.microsoft.com/office/drawing/2015/06/chart">
            <c:ext xmlns:c16="http://schemas.microsoft.com/office/drawing/2014/chart" uri="{C3380CC4-5D6E-409C-BE32-E72D297353CC}">
              <c16:uniqueId val="{00000002-B817-45D0-B826-D91815772024}"/>
            </c:ext>
          </c:extLst>
        </c:ser>
        <c:dLbls>
          <c:dLblPos val="outEnd"/>
          <c:showLegendKey val="0"/>
          <c:showVal val="1"/>
          <c:showCatName val="0"/>
          <c:showSerName val="0"/>
          <c:showPercent val="0"/>
          <c:showBubbleSize val="0"/>
        </c:dLbls>
        <c:gapWidth val="219"/>
        <c:overlap val="-27"/>
        <c:axId val="431169040"/>
        <c:axId val="431163944"/>
      </c:barChart>
      <c:catAx>
        <c:axId val="431169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431163944"/>
        <c:crosses val="autoZero"/>
        <c:auto val="1"/>
        <c:lblAlgn val="ctr"/>
        <c:lblOffset val="100"/>
        <c:noMultiLvlLbl val="0"/>
      </c:catAx>
      <c:valAx>
        <c:axId val="4311639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431169040"/>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ja-JP" sz="2000" b="0" i="0" u="none" strike="noStrike" kern="1200" spc="0" baseline="0">
                <a:solidFill>
                  <a:schemeClr val="tx1">
                    <a:lumMod val="65000"/>
                    <a:lumOff val="35000"/>
                  </a:schemeClr>
                </a:solidFill>
                <a:latin typeface="+mn-lt"/>
                <a:ea typeface="+mn-ea"/>
                <a:cs typeface="+mn-cs"/>
              </a:defRPr>
            </a:pPr>
            <a:r>
              <a:rPr lang="ja-JP" sz="2000"/>
              <a:t>スマートフォンの普及率</a:t>
            </a:r>
            <a:endParaRPr lang="en-US" sz="2000"/>
          </a:p>
        </c:rich>
      </c:tx>
      <c:layout/>
      <c:overlay val="0"/>
      <c:spPr>
        <a:noFill/>
        <a:ln>
          <a:noFill/>
        </a:ln>
        <a:effectLst/>
      </c:spPr>
      <c:txPr>
        <a:bodyPr rot="0" spcFirstLastPara="1" vertOverflow="ellipsis" vert="horz" wrap="square" anchor="ctr" anchorCtr="1"/>
        <a:lstStyle/>
        <a:p>
          <a:pPr>
            <a:defRPr lang="ja-JP" sz="20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lineChart>
        <c:grouping val="standard"/>
        <c:varyColors val="0"/>
        <c:ser>
          <c:idx val="0"/>
          <c:order val="0"/>
          <c:tx>
            <c:strRef>
              <c:f>Sheet1!$B$1</c:f>
              <c:strCache>
                <c:ptCount val="1"/>
                <c:pt idx="0">
                  <c:v>系列 1</c:v>
                </c:pt>
              </c:strCache>
            </c:strRef>
          </c:tx>
          <c:spPr>
            <a:ln w="31750" cap="rnd">
              <a:solidFill>
                <a:srgbClr val="00B0F0"/>
              </a:solidFill>
              <a:round/>
            </a:ln>
            <a:effectLst/>
          </c:spPr>
          <c:marker>
            <c:symbol val="circle"/>
            <c:size val="9"/>
            <c:spPr>
              <a:solidFill>
                <a:srgbClr val="00B0F0"/>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lang="ja-JP" sz="1800" b="0"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Sheet1!$B$2:$B$9</c:f>
              <c:numCache>
                <c:formatCode>General</c:formatCode>
                <c:ptCount val="8"/>
                <c:pt idx="0">
                  <c:v>9.9</c:v>
                </c:pt>
                <c:pt idx="1">
                  <c:v>29.3</c:v>
                </c:pt>
                <c:pt idx="2">
                  <c:v>49.5</c:v>
                </c:pt>
                <c:pt idx="3">
                  <c:v>62.6</c:v>
                </c:pt>
                <c:pt idx="4">
                  <c:v>64.2</c:v>
                </c:pt>
                <c:pt idx="5">
                  <c:v>72</c:v>
                </c:pt>
                <c:pt idx="6">
                  <c:v>71.8</c:v>
                </c:pt>
                <c:pt idx="7">
                  <c:v>77</c:v>
                </c:pt>
              </c:numCache>
            </c:numRef>
          </c:val>
          <c:smooth val="0"/>
          <c:extLst xmlns:c16r2="http://schemas.microsoft.com/office/drawing/2015/06/chart">
            <c:ext xmlns:c16="http://schemas.microsoft.com/office/drawing/2014/chart" uri="{C3380CC4-5D6E-409C-BE32-E72D297353CC}">
              <c16:uniqueId val="{00000000-BE8E-409B-9C54-B3202FBA19E2}"/>
            </c:ext>
          </c:extLst>
        </c:ser>
        <c:dLbls>
          <c:showLegendKey val="0"/>
          <c:showVal val="0"/>
          <c:showCatName val="0"/>
          <c:showSerName val="0"/>
          <c:showPercent val="0"/>
          <c:showBubbleSize val="0"/>
        </c:dLbls>
        <c:marker val="1"/>
        <c:smooth val="0"/>
        <c:axId val="431161984"/>
        <c:axId val="431161592"/>
      </c:lineChart>
      <c:catAx>
        <c:axId val="431161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431161592"/>
        <c:crosses val="autoZero"/>
        <c:auto val="1"/>
        <c:lblAlgn val="ctr"/>
        <c:lblOffset val="100"/>
        <c:noMultiLvlLbl val="0"/>
      </c:catAx>
      <c:valAx>
        <c:axId val="4311615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43116198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B35FBA-30A9-43BD-97D6-095F7459BC2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5FCA1A16-ADA6-4040-8079-01FDFAFB25DF}">
      <dgm:prSet phldrT="[テキスト]" custT="1"/>
      <dgm:spPr>
        <a:solidFill>
          <a:schemeClr val="bg1">
            <a:lumMod val="85000"/>
          </a:schemeClr>
        </a:solidFill>
      </dgm:spPr>
      <dgm:t>
        <a:bodyPr/>
        <a:lstStyle/>
        <a:p>
          <a:r>
            <a:rPr kumimoji="1" lang="ja-JP" altLang="en-US" sz="2800" u="sng">
              <a:solidFill>
                <a:srgbClr val="FF0000"/>
              </a:solidFill>
            </a:rPr>
            <a:t>フリマアプリ</a:t>
          </a:r>
          <a:endParaRPr kumimoji="1" lang="en-US" altLang="ja-JP" sz="2800" u="sng">
            <a:solidFill>
              <a:srgbClr val="FF0000"/>
            </a:solidFill>
          </a:endParaRPr>
        </a:p>
        <a:p>
          <a:r>
            <a:rPr kumimoji="1" lang="ja-JP" altLang="en-US" sz="2000">
              <a:solidFill>
                <a:schemeClr val="tx1"/>
              </a:solidFill>
              <a:latin typeface="HGSｺﾞｼｯｸM" panose="020B0600000000000000" pitchFamily="50" charset="-128"/>
              <a:ea typeface="HGSｺﾞｼｯｸM" panose="020B0600000000000000" pitchFamily="50" charset="-128"/>
            </a:rPr>
            <a:t>安心安全で手軽な</a:t>
          </a:r>
          <a:endParaRPr kumimoji="1" lang="en-US" altLang="ja-JP" sz="2000">
            <a:solidFill>
              <a:schemeClr val="tx1"/>
            </a:solidFill>
            <a:latin typeface="HGSｺﾞｼｯｸM" panose="020B0600000000000000" pitchFamily="50" charset="-128"/>
            <a:ea typeface="HGSｺﾞｼｯｸM" panose="020B0600000000000000" pitchFamily="50" charset="-128"/>
          </a:endParaRPr>
        </a:p>
        <a:p>
          <a:r>
            <a:rPr kumimoji="1" lang="en-US" altLang="ja-JP" sz="2000" err="1">
              <a:solidFill>
                <a:schemeClr val="tx1"/>
              </a:solidFill>
              <a:latin typeface="HGSｺﾞｼｯｸM" panose="020B0600000000000000" pitchFamily="50" charset="-128"/>
              <a:ea typeface="HGSｺﾞｼｯｸM" panose="020B0600000000000000" pitchFamily="50" charset="-128"/>
            </a:rPr>
            <a:t>CtoC</a:t>
          </a:r>
          <a:r>
            <a:rPr kumimoji="1" lang="ja-JP" altLang="en-US" sz="2000">
              <a:solidFill>
                <a:schemeClr val="tx1"/>
              </a:solidFill>
              <a:latin typeface="HGSｺﾞｼｯｸM" panose="020B0600000000000000" pitchFamily="50" charset="-128"/>
              <a:ea typeface="HGSｺﾞｼｯｸM" panose="020B0600000000000000" pitchFamily="50" charset="-128"/>
            </a:rPr>
            <a:t>プラットフォーム</a:t>
          </a:r>
        </a:p>
      </dgm:t>
    </dgm:pt>
    <dgm:pt modelId="{D0478E31-1D27-4B23-89EB-13F72557A829}" type="parTrans" cxnId="{B6F2AD76-C33B-4FEB-AA2C-E2EAFA0A6AC0}">
      <dgm:prSet/>
      <dgm:spPr/>
      <dgm:t>
        <a:bodyPr/>
        <a:lstStyle/>
        <a:p>
          <a:endParaRPr kumimoji="1" lang="ja-JP" altLang="en-US"/>
        </a:p>
      </dgm:t>
    </dgm:pt>
    <dgm:pt modelId="{C22B513A-E9FF-445A-B400-136D4DD84FBD}" type="sibTrans" cxnId="{B6F2AD76-C33B-4FEB-AA2C-E2EAFA0A6AC0}">
      <dgm:prSet/>
      <dgm:spPr/>
      <dgm:t>
        <a:bodyPr/>
        <a:lstStyle/>
        <a:p>
          <a:endParaRPr kumimoji="1" lang="ja-JP" altLang="en-US"/>
        </a:p>
      </dgm:t>
    </dgm:pt>
    <dgm:pt modelId="{19DACFFF-1E0E-4E98-932F-23F74A814997}">
      <dgm:prSet phldrT="[テキスト]" custT="1"/>
      <dgm:spPr>
        <a:solidFill>
          <a:schemeClr val="bg1">
            <a:lumMod val="85000"/>
          </a:schemeClr>
        </a:solidFill>
      </dgm:spPr>
      <dgm:t>
        <a:bodyPr/>
        <a:lstStyle/>
        <a:p>
          <a:pPr algn="ctr"/>
          <a:r>
            <a:rPr kumimoji="1" lang="en-US" altLang="ja-JP" sz="2800" b="0" u="sng">
              <a:solidFill>
                <a:srgbClr val="FF0000"/>
              </a:solidFill>
              <a:latin typeface="+mn-ea"/>
              <a:ea typeface="+mn-ea"/>
            </a:rPr>
            <a:t>SNS</a:t>
          </a:r>
          <a:r>
            <a:rPr kumimoji="1" lang="ja-JP" altLang="en-US" sz="2800" b="0" u="sng" err="1">
              <a:solidFill>
                <a:srgbClr val="FF0000"/>
              </a:solidFill>
              <a:latin typeface="+mn-ea"/>
              <a:ea typeface="+mn-ea"/>
            </a:rPr>
            <a:t>での</a:t>
          </a:r>
          <a:r>
            <a:rPr kumimoji="1" lang="ja-JP" altLang="en-US" sz="2800" b="0" u="sng">
              <a:solidFill>
                <a:srgbClr val="FF0000"/>
              </a:solidFill>
              <a:latin typeface="+mn-ea"/>
              <a:ea typeface="+mn-ea"/>
            </a:rPr>
            <a:t>個人売買</a:t>
          </a:r>
          <a:endParaRPr kumimoji="1" lang="en-US" altLang="ja-JP" sz="2800" b="0" u="sng">
            <a:solidFill>
              <a:srgbClr val="FF0000"/>
            </a:solidFill>
            <a:latin typeface="+mn-ea"/>
            <a:ea typeface="+mn-ea"/>
          </a:endParaRPr>
        </a:p>
        <a:p>
          <a:pPr algn="ctr"/>
          <a:r>
            <a:rPr kumimoji="1" lang="ja-JP" altLang="en-US" sz="1800" b="0">
              <a:solidFill>
                <a:schemeClr val="tx1"/>
              </a:solidFill>
              <a:latin typeface="HGSｺﾞｼｯｸM" panose="020B0600000000000000" pitchFamily="50" charset="-128"/>
              <a:ea typeface="HGSｺﾞｼｯｸM" panose="020B0600000000000000" pitchFamily="50" charset="-128"/>
            </a:rPr>
            <a:t>金銭リスク</a:t>
          </a:r>
          <a:endParaRPr kumimoji="1" lang="en-US" altLang="ja-JP" sz="1800" b="0">
            <a:solidFill>
              <a:schemeClr val="tx1"/>
            </a:solidFill>
            <a:latin typeface="HGSｺﾞｼｯｸM" panose="020B0600000000000000" pitchFamily="50" charset="-128"/>
            <a:ea typeface="HGSｺﾞｼｯｸM" panose="020B0600000000000000" pitchFamily="50" charset="-128"/>
          </a:endParaRPr>
        </a:p>
        <a:p>
          <a:pPr algn="ctr"/>
          <a:r>
            <a:rPr kumimoji="1" lang="ja-JP" altLang="en-US" sz="1800" b="0">
              <a:solidFill>
                <a:schemeClr val="tx1"/>
              </a:solidFill>
              <a:latin typeface="HGSｺﾞｼｯｸM" panose="020B0600000000000000" pitchFamily="50" charset="-128"/>
              <a:ea typeface="HGSｺﾞｼｯｸM" panose="020B0600000000000000" pitchFamily="50" charset="-128"/>
            </a:rPr>
            <a:t>個人情報取り扱い問題　等</a:t>
          </a:r>
        </a:p>
      </dgm:t>
    </dgm:pt>
    <dgm:pt modelId="{9197CF33-53D6-4E92-829E-6DD33322718E}" type="parTrans" cxnId="{50AB7395-53AE-47E4-B5B4-15874C963CDE}">
      <dgm:prSet/>
      <dgm:spPr/>
      <dgm:t>
        <a:bodyPr/>
        <a:lstStyle/>
        <a:p>
          <a:endParaRPr kumimoji="1" lang="ja-JP" altLang="en-US"/>
        </a:p>
      </dgm:t>
    </dgm:pt>
    <dgm:pt modelId="{F96D8AAB-4E26-4D90-B3D3-970BDDD63C22}" type="sibTrans" cxnId="{50AB7395-53AE-47E4-B5B4-15874C963CDE}">
      <dgm:prSet/>
      <dgm:spPr/>
      <dgm:t>
        <a:bodyPr/>
        <a:lstStyle/>
        <a:p>
          <a:endParaRPr kumimoji="1" lang="ja-JP" altLang="en-US"/>
        </a:p>
      </dgm:t>
    </dgm:pt>
    <dgm:pt modelId="{A38471DB-1D31-44F6-A21D-C228AB035A91}">
      <dgm:prSet phldrT="[テキスト]" custT="1"/>
      <dgm:spPr>
        <a:solidFill>
          <a:schemeClr val="bg1">
            <a:lumMod val="85000"/>
          </a:schemeClr>
        </a:solidFill>
      </dgm:spPr>
      <dgm:t>
        <a:bodyPr/>
        <a:lstStyle/>
        <a:p>
          <a:pPr algn="ctr">
            <a:buNone/>
          </a:pPr>
          <a:r>
            <a:rPr kumimoji="1" lang="ja-JP" altLang="en-US" sz="2800" u="sng">
              <a:solidFill>
                <a:srgbClr val="FF0000"/>
              </a:solidFill>
            </a:rPr>
            <a:t>オークション</a:t>
          </a:r>
          <a:endParaRPr kumimoji="1" lang="en-US" altLang="ja-JP" sz="2000" u="sng">
            <a:solidFill>
              <a:schemeClr val="tx1"/>
            </a:solidFill>
          </a:endParaRPr>
        </a:p>
        <a:p>
          <a:pPr algn="ctr">
            <a:buFont typeface="Arial" panose="020B0604020202020204" pitchFamily="34" charset="0"/>
            <a:buNone/>
          </a:pPr>
          <a:r>
            <a:rPr kumimoji="1" lang="ja-JP" altLang="en-US" sz="1800">
              <a:solidFill>
                <a:schemeClr val="tx1"/>
              </a:solidFill>
              <a:latin typeface="HGSｺﾞｼｯｸM" panose="020B0600000000000000" pitchFamily="50" charset="-128"/>
              <a:ea typeface="HGSｺﾞｼｯｸM" panose="020B0600000000000000" pitchFamily="50" charset="-128"/>
            </a:rPr>
            <a:t>価格設定ができない</a:t>
          </a:r>
          <a:endParaRPr kumimoji="1" lang="en-US" altLang="ja-JP" sz="1800">
            <a:solidFill>
              <a:schemeClr val="tx1"/>
            </a:solidFill>
            <a:latin typeface="HGSｺﾞｼｯｸM" panose="020B0600000000000000" pitchFamily="50" charset="-128"/>
            <a:ea typeface="HGSｺﾞｼｯｸM" panose="020B0600000000000000" pitchFamily="50" charset="-128"/>
          </a:endParaRPr>
        </a:p>
        <a:p>
          <a:pPr algn="ctr">
            <a:buFont typeface="Arial" panose="020B0604020202020204" pitchFamily="34" charset="0"/>
            <a:buNone/>
          </a:pPr>
          <a:r>
            <a:rPr kumimoji="1" lang="ja-JP" altLang="en-US" sz="1800">
              <a:solidFill>
                <a:schemeClr val="tx1"/>
              </a:solidFill>
              <a:latin typeface="HGSｺﾞｼｯｸM" panose="020B0600000000000000" pitchFamily="50" charset="-128"/>
              <a:ea typeface="HGSｺﾞｼｯｸM" panose="020B0600000000000000" pitchFamily="50" charset="-128"/>
            </a:rPr>
            <a:t>（＝ユーザー同士の交渉が</a:t>
          </a:r>
          <a:endParaRPr kumimoji="1" lang="en-US" altLang="ja-JP" sz="1800">
            <a:solidFill>
              <a:schemeClr val="tx1"/>
            </a:solidFill>
            <a:latin typeface="HGSｺﾞｼｯｸM" panose="020B0600000000000000" pitchFamily="50" charset="-128"/>
            <a:ea typeface="HGSｺﾞｼｯｸM" panose="020B0600000000000000" pitchFamily="50" charset="-128"/>
          </a:endParaRPr>
        </a:p>
        <a:p>
          <a:pPr algn="ctr">
            <a:buFont typeface="Arial" panose="020B0604020202020204" pitchFamily="34" charset="0"/>
            <a:buNone/>
          </a:pPr>
          <a:r>
            <a:rPr kumimoji="1" lang="ja-JP" altLang="en-US" sz="1800">
              <a:solidFill>
                <a:schemeClr val="tx1"/>
              </a:solidFill>
              <a:latin typeface="HGSｺﾞｼｯｸM" panose="020B0600000000000000" pitchFamily="50" charset="-128"/>
              <a:ea typeface="HGSｺﾞｼｯｸM" panose="020B0600000000000000" pitchFamily="50" charset="-128"/>
            </a:rPr>
            <a:t>　　できない）等</a:t>
          </a:r>
        </a:p>
      </dgm:t>
    </dgm:pt>
    <dgm:pt modelId="{C4B57EEA-4A33-4A9D-9423-E74D4376CE39}" type="parTrans" cxnId="{42DF1764-A5E1-4AE0-93E6-14E20ADAAA08}">
      <dgm:prSet/>
      <dgm:spPr/>
      <dgm:t>
        <a:bodyPr/>
        <a:lstStyle/>
        <a:p>
          <a:endParaRPr kumimoji="1" lang="ja-JP" altLang="en-US"/>
        </a:p>
      </dgm:t>
    </dgm:pt>
    <dgm:pt modelId="{D84C8EC0-2797-420E-A957-9B80EA90EFA5}" type="sibTrans" cxnId="{42DF1764-A5E1-4AE0-93E6-14E20ADAAA08}">
      <dgm:prSet/>
      <dgm:spPr/>
      <dgm:t>
        <a:bodyPr/>
        <a:lstStyle/>
        <a:p>
          <a:endParaRPr kumimoji="1" lang="ja-JP" altLang="en-US"/>
        </a:p>
      </dgm:t>
    </dgm:pt>
    <dgm:pt modelId="{A4EDA52A-EE7D-4FA4-B11F-A97D64EFADEC}">
      <dgm:prSet phldrT="[テキスト]" custT="1"/>
      <dgm:spPr>
        <a:solidFill>
          <a:schemeClr val="bg1">
            <a:lumMod val="85000"/>
          </a:schemeClr>
        </a:solidFill>
      </dgm:spPr>
      <dgm:t>
        <a:bodyPr/>
        <a:lstStyle/>
        <a:p>
          <a:pPr algn="ctr"/>
          <a:r>
            <a:rPr kumimoji="1" lang="ja-JP" altLang="en-US" sz="2400" u="sng">
              <a:solidFill>
                <a:srgbClr val="FF0000"/>
              </a:solidFill>
            </a:rPr>
            <a:t>取引不安解消システム</a:t>
          </a:r>
          <a:endParaRPr kumimoji="1" lang="en-US" altLang="ja-JP" sz="2400" u="sng">
            <a:solidFill>
              <a:srgbClr val="FF0000"/>
            </a:solidFill>
          </a:endParaRPr>
        </a:p>
        <a:p>
          <a:pPr algn="ctr"/>
          <a:r>
            <a:rPr lang="ja-JP" altLang="en-US" sz="1800">
              <a:solidFill>
                <a:schemeClr val="tx1"/>
              </a:solidFill>
              <a:latin typeface="HGSｺﾞｼｯｸM" panose="020B0600000000000000" pitchFamily="50" charset="-128"/>
              <a:ea typeface="HGSｺﾞｼｯｸM" panose="020B0600000000000000" pitchFamily="50" charset="-128"/>
            </a:rPr>
            <a:t>ユーザー評価システム</a:t>
          </a:r>
        </a:p>
        <a:p>
          <a:pPr algn="ctr"/>
          <a:r>
            <a:rPr lang="ja-JP" altLang="en-US" sz="1800">
              <a:solidFill>
                <a:schemeClr val="tx1"/>
              </a:solidFill>
              <a:latin typeface="HGSｺﾞｼｯｸM" panose="020B0600000000000000" pitchFamily="50" charset="-128"/>
              <a:ea typeface="HGSｺﾞｼｯｸM" panose="020B0600000000000000" pitchFamily="50" charset="-128"/>
            </a:rPr>
            <a:t>エスクロー決済</a:t>
          </a:r>
        </a:p>
        <a:p>
          <a:pPr algn="ctr"/>
          <a:r>
            <a:rPr lang="ja-JP" altLang="en-US" sz="1800">
              <a:solidFill>
                <a:schemeClr val="tx1"/>
              </a:solidFill>
              <a:latin typeface="HGSｺﾞｼｯｸM" panose="020B0600000000000000" pitchFamily="50" charset="-128"/>
              <a:ea typeface="HGSｺﾞｼｯｸM" panose="020B0600000000000000" pitchFamily="50" charset="-128"/>
            </a:rPr>
            <a:t>配送方法</a:t>
          </a:r>
        </a:p>
        <a:p>
          <a:pPr algn="ctr"/>
          <a:r>
            <a:rPr lang="ja-JP" altLang="en-US" sz="1800">
              <a:solidFill>
                <a:schemeClr val="tx1"/>
              </a:solidFill>
              <a:latin typeface="HGSｺﾞｼｯｸM" panose="020B0600000000000000" pitchFamily="50" charset="-128"/>
              <a:ea typeface="HGSｺﾞｼｯｸM" panose="020B0600000000000000" pitchFamily="50" charset="-128"/>
            </a:rPr>
            <a:t>サポート体制の充実　等</a:t>
          </a:r>
          <a:endParaRPr kumimoji="1" lang="ja-JP" altLang="en-US" sz="1800">
            <a:solidFill>
              <a:schemeClr val="tx1"/>
            </a:solidFill>
            <a:latin typeface="HGSｺﾞｼｯｸM" panose="020B0600000000000000" pitchFamily="50" charset="-128"/>
            <a:ea typeface="HGSｺﾞｼｯｸM" panose="020B0600000000000000" pitchFamily="50" charset="-128"/>
          </a:endParaRPr>
        </a:p>
      </dgm:t>
    </dgm:pt>
    <dgm:pt modelId="{3236E545-C5C2-4E25-863F-3DFD5E773A2F}" type="parTrans" cxnId="{8C93C817-83CA-4A8D-8F0E-A43AA6C58DFA}">
      <dgm:prSet/>
      <dgm:spPr/>
      <dgm:t>
        <a:bodyPr/>
        <a:lstStyle/>
        <a:p>
          <a:endParaRPr kumimoji="1" lang="ja-JP" altLang="en-US"/>
        </a:p>
      </dgm:t>
    </dgm:pt>
    <dgm:pt modelId="{3F2635BC-1F69-48A0-98BA-E566935A3D60}" type="sibTrans" cxnId="{8C93C817-83CA-4A8D-8F0E-A43AA6C58DFA}">
      <dgm:prSet/>
      <dgm:spPr/>
      <dgm:t>
        <a:bodyPr/>
        <a:lstStyle/>
        <a:p>
          <a:endParaRPr kumimoji="1" lang="ja-JP" altLang="en-US"/>
        </a:p>
      </dgm:t>
    </dgm:pt>
    <dgm:pt modelId="{982B4157-A1F1-4831-9026-22655B6FDFB8}" type="pres">
      <dgm:prSet presAssocID="{DEB35FBA-30A9-43BD-97D6-095F7459BC28}" presName="cycle" presStyleCnt="0">
        <dgm:presLayoutVars>
          <dgm:chMax val="1"/>
          <dgm:dir/>
          <dgm:animLvl val="ctr"/>
          <dgm:resizeHandles val="exact"/>
        </dgm:presLayoutVars>
      </dgm:prSet>
      <dgm:spPr/>
      <dgm:t>
        <a:bodyPr/>
        <a:lstStyle/>
        <a:p>
          <a:endParaRPr kumimoji="1" lang="ja-JP" altLang="en-US"/>
        </a:p>
      </dgm:t>
    </dgm:pt>
    <dgm:pt modelId="{9BC9EBE2-6EED-476E-888D-ECAAD634ADD8}" type="pres">
      <dgm:prSet presAssocID="{5FCA1A16-ADA6-4040-8079-01FDFAFB25DF}" presName="centerShape" presStyleLbl="node0" presStyleIdx="0" presStyleCnt="1" custScaleX="247682" custScaleY="67642" custLinFactNeighborX="1888" custLinFactNeighborY="445"/>
      <dgm:spPr/>
      <dgm:t>
        <a:bodyPr/>
        <a:lstStyle/>
        <a:p>
          <a:endParaRPr kumimoji="1" lang="ja-JP" altLang="en-US"/>
        </a:p>
      </dgm:t>
    </dgm:pt>
    <dgm:pt modelId="{3961A0CC-6AF0-444D-9E68-4ABA172099F7}" type="pres">
      <dgm:prSet presAssocID="{9197CF33-53D6-4E92-829E-6DD33322718E}" presName="parTrans" presStyleLbl="bgSibTrans2D1" presStyleIdx="0" presStyleCnt="3" custAng="546110" custLinFactNeighborX="-3232" custLinFactNeighborY="-21544"/>
      <dgm:spPr/>
      <dgm:t>
        <a:bodyPr/>
        <a:lstStyle/>
        <a:p>
          <a:endParaRPr kumimoji="1" lang="ja-JP" altLang="en-US"/>
        </a:p>
      </dgm:t>
    </dgm:pt>
    <dgm:pt modelId="{DC6748D6-9A6E-40DB-AC24-D3CB66EACD32}" type="pres">
      <dgm:prSet presAssocID="{19DACFFF-1E0E-4E98-932F-23F74A814997}" presName="node" presStyleLbl="node1" presStyleIdx="0" presStyleCnt="3" custScaleX="162614" custScaleY="110987" custRadScaleRad="161183" custRadScaleInc="-11350">
        <dgm:presLayoutVars>
          <dgm:bulletEnabled val="1"/>
        </dgm:presLayoutVars>
      </dgm:prSet>
      <dgm:spPr/>
      <dgm:t>
        <a:bodyPr/>
        <a:lstStyle/>
        <a:p>
          <a:endParaRPr kumimoji="1" lang="ja-JP" altLang="en-US"/>
        </a:p>
      </dgm:t>
    </dgm:pt>
    <dgm:pt modelId="{527DE931-1A9F-47CF-9DBB-E5A8D4D52063}" type="pres">
      <dgm:prSet presAssocID="{C4B57EEA-4A33-4A9D-9423-E74D4376CE39}" presName="parTrans" presStyleLbl="bgSibTrans2D1" presStyleIdx="1" presStyleCnt="3" custAng="21096302" custLinFactNeighborX="7163" custLinFactNeighborY="-15371"/>
      <dgm:spPr/>
      <dgm:t>
        <a:bodyPr/>
        <a:lstStyle/>
        <a:p>
          <a:endParaRPr kumimoji="1" lang="ja-JP" altLang="en-US"/>
        </a:p>
      </dgm:t>
    </dgm:pt>
    <dgm:pt modelId="{3E0BEC13-C14E-4744-900C-5444E092323E}" type="pres">
      <dgm:prSet presAssocID="{A38471DB-1D31-44F6-A21D-C228AB035A91}" presName="node" presStyleLbl="node1" presStyleIdx="1" presStyleCnt="3" custScaleX="168150" custScaleY="114554" custRadScaleRad="168974" custRadScaleInc="105361">
        <dgm:presLayoutVars>
          <dgm:bulletEnabled val="1"/>
        </dgm:presLayoutVars>
      </dgm:prSet>
      <dgm:spPr/>
      <dgm:t>
        <a:bodyPr/>
        <a:lstStyle/>
        <a:p>
          <a:endParaRPr kumimoji="1" lang="ja-JP" altLang="en-US"/>
        </a:p>
      </dgm:t>
    </dgm:pt>
    <dgm:pt modelId="{61A8561B-3247-4376-A66F-A13A48A4930C}" type="pres">
      <dgm:prSet presAssocID="{3236E545-C5C2-4E25-863F-3DFD5E773A2F}" presName="parTrans" presStyleLbl="bgSibTrans2D1" presStyleIdx="2" presStyleCnt="3"/>
      <dgm:spPr/>
      <dgm:t>
        <a:bodyPr/>
        <a:lstStyle/>
        <a:p>
          <a:endParaRPr kumimoji="1" lang="ja-JP" altLang="en-US"/>
        </a:p>
      </dgm:t>
    </dgm:pt>
    <dgm:pt modelId="{21187A17-7322-4CB3-9846-2D1B9ADFA2F9}" type="pres">
      <dgm:prSet presAssocID="{A4EDA52A-EE7D-4FA4-B11F-A97D64EFADEC}" presName="node" presStyleLbl="node1" presStyleIdx="2" presStyleCnt="3" custScaleX="183469" custScaleY="145812" custRadScaleRad="92876" custRadScaleInc="-87778">
        <dgm:presLayoutVars>
          <dgm:bulletEnabled val="1"/>
        </dgm:presLayoutVars>
      </dgm:prSet>
      <dgm:spPr/>
      <dgm:t>
        <a:bodyPr/>
        <a:lstStyle/>
        <a:p>
          <a:endParaRPr kumimoji="1" lang="ja-JP" altLang="en-US"/>
        </a:p>
      </dgm:t>
    </dgm:pt>
  </dgm:ptLst>
  <dgm:cxnLst>
    <dgm:cxn modelId="{422B8770-A20E-47F2-BBE3-990872104E25}" type="presOf" srcId="{9197CF33-53D6-4E92-829E-6DD33322718E}" destId="{3961A0CC-6AF0-444D-9E68-4ABA172099F7}" srcOrd="0" destOrd="0" presId="urn:microsoft.com/office/officeart/2005/8/layout/radial4"/>
    <dgm:cxn modelId="{0A78E466-943F-43F7-9C84-610E3045DE0E}" type="presOf" srcId="{A38471DB-1D31-44F6-A21D-C228AB035A91}" destId="{3E0BEC13-C14E-4744-900C-5444E092323E}" srcOrd="0" destOrd="0" presId="urn:microsoft.com/office/officeart/2005/8/layout/radial4"/>
    <dgm:cxn modelId="{775DD872-F1ED-4212-A54D-03FCE6406BA4}" type="presOf" srcId="{C4B57EEA-4A33-4A9D-9423-E74D4376CE39}" destId="{527DE931-1A9F-47CF-9DBB-E5A8D4D52063}" srcOrd="0" destOrd="0" presId="urn:microsoft.com/office/officeart/2005/8/layout/radial4"/>
    <dgm:cxn modelId="{50AB7395-53AE-47E4-B5B4-15874C963CDE}" srcId="{5FCA1A16-ADA6-4040-8079-01FDFAFB25DF}" destId="{19DACFFF-1E0E-4E98-932F-23F74A814997}" srcOrd="0" destOrd="0" parTransId="{9197CF33-53D6-4E92-829E-6DD33322718E}" sibTransId="{F96D8AAB-4E26-4D90-B3D3-970BDDD63C22}"/>
    <dgm:cxn modelId="{294A537D-5375-42AE-9C23-A5EF6E7BA473}" type="presOf" srcId="{A4EDA52A-EE7D-4FA4-B11F-A97D64EFADEC}" destId="{21187A17-7322-4CB3-9846-2D1B9ADFA2F9}" srcOrd="0" destOrd="0" presId="urn:microsoft.com/office/officeart/2005/8/layout/radial4"/>
    <dgm:cxn modelId="{B6F2AD76-C33B-4FEB-AA2C-E2EAFA0A6AC0}" srcId="{DEB35FBA-30A9-43BD-97D6-095F7459BC28}" destId="{5FCA1A16-ADA6-4040-8079-01FDFAFB25DF}" srcOrd="0" destOrd="0" parTransId="{D0478E31-1D27-4B23-89EB-13F72557A829}" sibTransId="{C22B513A-E9FF-445A-B400-136D4DD84FBD}"/>
    <dgm:cxn modelId="{BCD0FD53-8D56-487A-8F07-7BADDD52EA8A}" type="presOf" srcId="{3236E545-C5C2-4E25-863F-3DFD5E773A2F}" destId="{61A8561B-3247-4376-A66F-A13A48A4930C}" srcOrd="0" destOrd="0" presId="urn:microsoft.com/office/officeart/2005/8/layout/radial4"/>
    <dgm:cxn modelId="{42DF1764-A5E1-4AE0-93E6-14E20ADAAA08}" srcId="{5FCA1A16-ADA6-4040-8079-01FDFAFB25DF}" destId="{A38471DB-1D31-44F6-A21D-C228AB035A91}" srcOrd="1" destOrd="0" parTransId="{C4B57EEA-4A33-4A9D-9423-E74D4376CE39}" sibTransId="{D84C8EC0-2797-420E-A957-9B80EA90EFA5}"/>
    <dgm:cxn modelId="{5A7AC3E0-2CAA-4980-893C-5082A8DDE1D8}" type="presOf" srcId="{5FCA1A16-ADA6-4040-8079-01FDFAFB25DF}" destId="{9BC9EBE2-6EED-476E-888D-ECAAD634ADD8}" srcOrd="0" destOrd="0" presId="urn:microsoft.com/office/officeart/2005/8/layout/radial4"/>
    <dgm:cxn modelId="{6FCCAEC6-DF84-4868-B3C8-57463C946213}" type="presOf" srcId="{DEB35FBA-30A9-43BD-97D6-095F7459BC28}" destId="{982B4157-A1F1-4831-9026-22655B6FDFB8}" srcOrd="0" destOrd="0" presId="urn:microsoft.com/office/officeart/2005/8/layout/radial4"/>
    <dgm:cxn modelId="{8C93C817-83CA-4A8D-8F0E-A43AA6C58DFA}" srcId="{5FCA1A16-ADA6-4040-8079-01FDFAFB25DF}" destId="{A4EDA52A-EE7D-4FA4-B11F-A97D64EFADEC}" srcOrd="2" destOrd="0" parTransId="{3236E545-C5C2-4E25-863F-3DFD5E773A2F}" sibTransId="{3F2635BC-1F69-48A0-98BA-E566935A3D60}"/>
    <dgm:cxn modelId="{28A33F5C-9B8F-4B18-A0C7-76DEA1AE3513}" type="presOf" srcId="{19DACFFF-1E0E-4E98-932F-23F74A814997}" destId="{DC6748D6-9A6E-40DB-AC24-D3CB66EACD32}" srcOrd="0" destOrd="0" presId="urn:microsoft.com/office/officeart/2005/8/layout/radial4"/>
    <dgm:cxn modelId="{E8E400C1-50E2-4707-A313-80C90007D1CF}" type="presParOf" srcId="{982B4157-A1F1-4831-9026-22655B6FDFB8}" destId="{9BC9EBE2-6EED-476E-888D-ECAAD634ADD8}" srcOrd="0" destOrd="0" presId="urn:microsoft.com/office/officeart/2005/8/layout/radial4"/>
    <dgm:cxn modelId="{92EF9D50-C130-484E-9D4E-9F44B0D49D6D}" type="presParOf" srcId="{982B4157-A1F1-4831-9026-22655B6FDFB8}" destId="{3961A0CC-6AF0-444D-9E68-4ABA172099F7}" srcOrd="1" destOrd="0" presId="urn:microsoft.com/office/officeart/2005/8/layout/radial4"/>
    <dgm:cxn modelId="{58B43B9A-35AB-4C02-BA9C-C523D9EC8F03}" type="presParOf" srcId="{982B4157-A1F1-4831-9026-22655B6FDFB8}" destId="{DC6748D6-9A6E-40DB-AC24-D3CB66EACD32}" srcOrd="2" destOrd="0" presId="urn:microsoft.com/office/officeart/2005/8/layout/radial4"/>
    <dgm:cxn modelId="{210E9CBB-24CB-4335-93A8-F6A570DF26AA}" type="presParOf" srcId="{982B4157-A1F1-4831-9026-22655B6FDFB8}" destId="{527DE931-1A9F-47CF-9DBB-E5A8D4D52063}" srcOrd="3" destOrd="0" presId="urn:microsoft.com/office/officeart/2005/8/layout/radial4"/>
    <dgm:cxn modelId="{0C0EC3D6-B6A7-4810-ADD0-A35255B25566}" type="presParOf" srcId="{982B4157-A1F1-4831-9026-22655B6FDFB8}" destId="{3E0BEC13-C14E-4744-900C-5444E092323E}" srcOrd="4" destOrd="0" presId="urn:microsoft.com/office/officeart/2005/8/layout/radial4"/>
    <dgm:cxn modelId="{361C7D38-98FC-4DB3-8E8C-780CCD083A83}" type="presParOf" srcId="{982B4157-A1F1-4831-9026-22655B6FDFB8}" destId="{61A8561B-3247-4376-A66F-A13A48A4930C}" srcOrd="5" destOrd="0" presId="urn:microsoft.com/office/officeart/2005/8/layout/radial4"/>
    <dgm:cxn modelId="{51C5D610-56F6-4578-AAD5-687ECDD4C39A}" type="presParOf" srcId="{982B4157-A1F1-4831-9026-22655B6FDFB8}" destId="{21187A17-7322-4CB3-9846-2D1B9ADFA2F9}"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9EBE2-6EED-476E-888D-ECAAD634ADD8}">
      <dsp:nvSpPr>
        <dsp:cNvPr id="0" name=""/>
        <dsp:cNvSpPr/>
      </dsp:nvSpPr>
      <dsp:spPr>
        <a:xfrm>
          <a:off x="3441741" y="3061983"/>
          <a:ext cx="5145556" cy="1405252"/>
        </a:xfrm>
        <a:prstGeom prst="ellipse">
          <a:avLst/>
        </a:prstGeom>
        <a:solidFill>
          <a:schemeClr val="bg1">
            <a:lumMod val="8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u="sng" kern="1200">
              <a:solidFill>
                <a:srgbClr val="FF0000"/>
              </a:solidFill>
            </a:rPr>
            <a:t>フリマアプリ</a:t>
          </a:r>
          <a:endParaRPr kumimoji="1" lang="en-US" altLang="ja-JP" sz="2800" u="sng" kern="1200">
            <a:solidFill>
              <a:srgbClr val="FF0000"/>
            </a:solidFill>
          </a:endParaRPr>
        </a:p>
        <a:p>
          <a:pPr lvl="0" algn="ctr" defTabSz="1244600">
            <a:lnSpc>
              <a:spcPct val="90000"/>
            </a:lnSpc>
            <a:spcBef>
              <a:spcPct val="0"/>
            </a:spcBef>
            <a:spcAft>
              <a:spcPct val="35000"/>
            </a:spcAft>
          </a:pPr>
          <a:r>
            <a:rPr kumimoji="1" lang="ja-JP" altLang="en-US" sz="2000" kern="1200">
              <a:solidFill>
                <a:schemeClr val="tx1"/>
              </a:solidFill>
              <a:latin typeface="HGSｺﾞｼｯｸM" panose="020B0600000000000000" pitchFamily="50" charset="-128"/>
              <a:ea typeface="HGSｺﾞｼｯｸM" panose="020B0600000000000000" pitchFamily="50" charset="-128"/>
            </a:rPr>
            <a:t>安心安全で手軽な</a:t>
          </a:r>
          <a:endParaRPr kumimoji="1" lang="en-US" altLang="ja-JP" sz="2000" kern="1200">
            <a:solidFill>
              <a:schemeClr val="tx1"/>
            </a:solidFill>
            <a:latin typeface="HGSｺﾞｼｯｸM" panose="020B0600000000000000" pitchFamily="50" charset="-128"/>
            <a:ea typeface="HGSｺﾞｼｯｸM" panose="020B0600000000000000" pitchFamily="50" charset="-128"/>
          </a:endParaRPr>
        </a:p>
        <a:p>
          <a:pPr lvl="0" algn="ctr" defTabSz="1244600">
            <a:lnSpc>
              <a:spcPct val="90000"/>
            </a:lnSpc>
            <a:spcBef>
              <a:spcPct val="0"/>
            </a:spcBef>
            <a:spcAft>
              <a:spcPct val="35000"/>
            </a:spcAft>
          </a:pPr>
          <a:r>
            <a:rPr kumimoji="1" lang="en-US" altLang="ja-JP" sz="2000" kern="1200" err="1">
              <a:solidFill>
                <a:schemeClr val="tx1"/>
              </a:solidFill>
              <a:latin typeface="HGSｺﾞｼｯｸM" panose="020B0600000000000000" pitchFamily="50" charset="-128"/>
              <a:ea typeface="HGSｺﾞｼｯｸM" panose="020B0600000000000000" pitchFamily="50" charset="-128"/>
            </a:rPr>
            <a:t>CtoC</a:t>
          </a:r>
          <a:r>
            <a:rPr kumimoji="1" lang="ja-JP" altLang="en-US" sz="2000" kern="1200">
              <a:solidFill>
                <a:schemeClr val="tx1"/>
              </a:solidFill>
              <a:latin typeface="HGSｺﾞｼｯｸM" panose="020B0600000000000000" pitchFamily="50" charset="-128"/>
              <a:ea typeface="HGSｺﾞｼｯｸM" panose="020B0600000000000000" pitchFamily="50" charset="-128"/>
            </a:rPr>
            <a:t>プラットフォーム</a:t>
          </a:r>
        </a:p>
      </dsp:txBody>
      <dsp:txXfrm>
        <a:off x="4195290" y="3267777"/>
        <a:ext cx="3638458" cy="993664"/>
      </dsp:txXfrm>
    </dsp:sp>
    <dsp:sp modelId="{3961A0CC-6AF0-444D-9E68-4ABA172099F7}">
      <dsp:nvSpPr>
        <dsp:cNvPr id="0" name=""/>
        <dsp:cNvSpPr/>
      </dsp:nvSpPr>
      <dsp:spPr>
        <a:xfrm rot="13016681">
          <a:off x="1772120" y="1939057"/>
          <a:ext cx="2983492" cy="59208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C6748D6-9A6E-40DB-AC24-D3CB66EACD32}">
      <dsp:nvSpPr>
        <dsp:cNvPr id="0" name=""/>
        <dsp:cNvSpPr/>
      </dsp:nvSpPr>
      <dsp:spPr>
        <a:xfrm>
          <a:off x="436559" y="789760"/>
          <a:ext cx="3209367" cy="1752361"/>
        </a:xfrm>
        <a:prstGeom prst="roundRect">
          <a:avLst>
            <a:gd name="adj" fmla="val 10000"/>
          </a:avLst>
        </a:prstGeom>
        <a:solidFill>
          <a:schemeClr val="bg1">
            <a:lumMod val="8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kumimoji="1" lang="en-US" altLang="ja-JP" sz="2800" b="0" u="sng" kern="1200">
              <a:solidFill>
                <a:srgbClr val="FF0000"/>
              </a:solidFill>
              <a:latin typeface="+mn-ea"/>
              <a:ea typeface="+mn-ea"/>
            </a:rPr>
            <a:t>SNS</a:t>
          </a:r>
          <a:r>
            <a:rPr kumimoji="1" lang="ja-JP" altLang="en-US" sz="2800" b="0" u="sng" kern="1200" err="1">
              <a:solidFill>
                <a:srgbClr val="FF0000"/>
              </a:solidFill>
              <a:latin typeface="+mn-ea"/>
              <a:ea typeface="+mn-ea"/>
            </a:rPr>
            <a:t>での</a:t>
          </a:r>
          <a:r>
            <a:rPr kumimoji="1" lang="ja-JP" altLang="en-US" sz="2800" b="0" u="sng" kern="1200">
              <a:solidFill>
                <a:srgbClr val="FF0000"/>
              </a:solidFill>
              <a:latin typeface="+mn-ea"/>
              <a:ea typeface="+mn-ea"/>
            </a:rPr>
            <a:t>個人売買</a:t>
          </a:r>
          <a:endParaRPr kumimoji="1" lang="en-US" altLang="ja-JP" sz="2800" b="0" u="sng" kern="1200">
            <a:solidFill>
              <a:srgbClr val="FF0000"/>
            </a:solidFill>
            <a:latin typeface="+mn-ea"/>
            <a:ea typeface="+mn-ea"/>
          </a:endParaRPr>
        </a:p>
        <a:p>
          <a:pPr lvl="0" algn="ctr" defTabSz="1244600">
            <a:lnSpc>
              <a:spcPct val="90000"/>
            </a:lnSpc>
            <a:spcBef>
              <a:spcPct val="0"/>
            </a:spcBef>
            <a:spcAft>
              <a:spcPct val="35000"/>
            </a:spcAft>
          </a:pPr>
          <a:r>
            <a:rPr kumimoji="1" lang="ja-JP" altLang="en-US" sz="1800" b="0" kern="1200">
              <a:solidFill>
                <a:schemeClr val="tx1"/>
              </a:solidFill>
              <a:latin typeface="HGSｺﾞｼｯｸM" panose="020B0600000000000000" pitchFamily="50" charset="-128"/>
              <a:ea typeface="HGSｺﾞｼｯｸM" panose="020B0600000000000000" pitchFamily="50" charset="-128"/>
            </a:rPr>
            <a:t>金銭リスク</a:t>
          </a:r>
          <a:endParaRPr kumimoji="1" lang="en-US" altLang="ja-JP" sz="1800" b="0" kern="1200">
            <a:solidFill>
              <a:schemeClr val="tx1"/>
            </a:solidFill>
            <a:latin typeface="HGSｺﾞｼｯｸM" panose="020B0600000000000000" pitchFamily="50" charset="-128"/>
            <a:ea typeface="HGSｺﾞｼｯｸM" panose="020B0600000000000000" pitchFamily="50" charset="-128"/>
          </a:endParaRPr>
        </a:p>
        <a:p>
          <a:pPr lvl="0" algn="ctr" defTabSz="1244600">
            <a:lnSpc>
              <a:spcPct val="90000"/>
            </a:lnSpc>
            <a:spcBef>
              <a:spcPct val="0"/>
            </a:spcBef>
            <a:spcAft>
              <a:spcPct val="35000"/>
            </a:spcAft>
          </a:pPr>
          <a:r>
            <a:rPr kumimoji="1" lang="ja-JP" altLang="en-US" sz="1800" b="0" kern="1200">
              <a:solidFill>
                <a:schemeClr val="tx1"/>
              </a:solidFill>
              <a:latin typeface="HGSｺﾞｼｯｸM" panose="020B0600000000000000" pitchFamily="50" charset="-128"/>
              <a:ea typeface="HGSｺﾞｼｯｸM" panose="020B0600000000000000" pitchFamily="50" charset="-128"/>
            </a:rPr>
            <a:t>個人情報取り扱い問題　等</a:t>
          </a:r>
        </a:p>
      </dsp:txBody>
      <dsp:txXfrm>
        <a:off x="487884" y="841085"/>
        <a:ext cx="3106717" cy="1649711"/>
      </dsp:txXfrm>
    </dsp:sp>
    <dsp:sp modelId="{527DE931-1A9F-47CF-9DBB-E5A8D4D52063}">
      <dsp:nvSpPr>
        <dsp:cNvPr id="0" name=""/>
        <dsp:cNvSpPr/>
      </dsp:nvSpPr>
      <dsp:spPr>
        <a:xfrm rot="19437612">
          <a:off x="7402669" y="1976124"/>
          <a:ext cx="3005450" cy="59208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0BEC13-C14E-4744-900C-5444E092323E}">
      <dsp:nvSpPr>
        <dsp:cNvPr id="0" name=""/>
        <dsp:cNvSpPr/>
      </dsp:nvSpPr>
      <dsp:spPr>
        <a:xfrm>
          <a:off x="8361976" y="761586"/>
          <a:ext cx="3318626" cy="1808679"/>
        </a:xfrm>
        <a:prstGeom prst="roundRect">
          <a:avLst>
            <a:gd name="adj" fmla="val 10000"/>
          </a:avLst>
        </a:prstGeom>
        <a:solidFill>
          <a:schemeClr val="bg1">
            <a:lumMod val="8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buNone/>
          </a:pPr>
          <a:r>
            <a:rPr kumimoji="1" lang="ja-JP" altLang="en-US" sz="2800" u="sng" kern="1200">
              <a:solidFill>
                <a:srgbClr val="FF0000"/>
              </a:solidFill>
            </a:rPr>
            <a:t>オークション</a:t>
          </a:r>
          <a:endParaRPr kumimoji="1" lang="en-US" altLang="ja-JP" sz="2000" u="sng" kern="1200">
            <a:solidFill>
              <a:schemeClr val="tx1"/>
            </a:solidFill>
          </a:endParaRPr>
        </a:p>
        <a:p>
          <a:pPr lvl="0" algn="ctr" defTabSz="1244600">
            <a:lnSpc>
              <a:spcPct val="90000"/>
            </a:lnSpc>
            <a:spcBef>
              <a:spcPct val="0"/>
            </a:spcBef>
            <a:spcAft>
              <a:spcPct val="35000"/>
            </a:spcAft>
            <a:buFont typeface="Arial" panose="020B0604020202020204" pitchFamily="34" charset="0"/>
            <a:buNone/>
          </a:pPr>
          <a:r>
            <a:rPr kumimoji="1" lang="ja-JP" altLang="en-US" sz="1800" kern="1200">
              <a:solidFill>
                <a:schemeClr val="tx1"/>
              </a:solidFill>
              <a:latin typeface="HGSｺﾞｼｯｸM" panose="020B0600000000000000" pitchFamily="50" charset="-128"/>
              <a:ea typeface="HGSｺﾞｼｯｸM" panose="020B0600000000000000" pitchFamily="50" charset="-128"/>
            </a:rPr>
            <a:t>価格設定ができない</a:t>
          </a:r>
          <a:endParaRPr kumimoji="1" lang="en-US" altLang="ja-JP" sz="1800" kern="1200">
            <a:solidFill>
              <a:schemeClr val="tx1"/>
            </a:solidFill>
            <a:latin typeface="HGSｺﾞｼｯｸM" panose="020B0600000000000000" pitchFamily="50" charset="-128"/>
            <a:ea typeface="HGSｺﾞｼｯｸM" panose="020B0600000000000000" pitchFamily="50" charset="-128"/>
          </a:endParaRPr>
        </a:p>
        <a:p>
          <a:pPr lvl="0" algn="ctr" defTabSz="1244600">
            <a:lnSpc>
              <a:spcPct val="90000"/>
            </a:lnSpc>
            <a:spcBef>
              <a:spcPct val="0"/>
            </a:spcBef>
            <a:spcAft>
              <a:spcPct val="35000"/>
            </a:spcAft>
            <a:buFont typeface="Arial" panose="020B0604020202020204" pitchFamily="34" charset="0"/>
            <a:buNone/>
          </a:pPr>
          <a:r>
            <a:rPr kumimoji="1" lang="ja-JP" altLang="en-US" sz="1800" kern="1200">
              <a:solidFill>
                <a:schemeClr val="tx1"/>
              </a:solidFill>
              <a:latin typeface="HGSｺﾞｼｯｸM" panose="020B0600000000000000" pitchFamily="50" charset="-128"/>
              <a:ea typeface="HGSｺﾞｼｯｸM" panose="020B0600000000000000" pitchFamily="50" charset="-128"/>
            </a:rPr>
            <a:t>（＝ユーザー同士の交渉が</a:t>
          </a:r>
          <a:endParaRPr kumimoji="1" lang="en-US" altLang="ja-JP" sz="1800" kern="1200">
            <a:solidFill>
              <a:schemeClr val="tx1"/>
            </a:solidFill>
            <a:latin typeface="HGSｺﾞｼｯｸM" panose="020B0600000000000000" pitchFamily="50" charset="-128"/>
            <a:ea typeface="HGSｺﾞｼｯｸM" panose="020B0600000000000000" pitchFamily="50" charset="-128"/>
          </a:endParaRPr>
        </a:p>
        <a:p>
          <a:pPr lvl="0" algn="ctr" defTabSz="1244600">
            <a:lnSpc>
              <a:spcPct val="90000"/>
            </a:lnSpc>
            <a:spcBef>
              <a:spcPct val="0"/>
            </a:spcBef>
            <a:spcAft>
              <a:spcPct val="35000"/>
            </a:spcAft>
            <a:buFont typeface="Arial" panose="020B0604020202020204" pitchFamily="34" charset="0"/>
            <a:buNone/>
          </a:pPr>
          <a:r>
            <a:rPr kumimoji="1" lang="ja-JP" altLang="en-US" sz="1800" kern="1200">
              <a:solidFill>
                <a:schemeClr val="tx1"/>
              </a:solidFill>
              <a:latin typeface="HGSｺﾞｼｯｸM" panose="020B0600000000000000" pitchFamily="50" charset="-128"/>
              <a:ea typeface="HGSｺﾞｼｯｸM" panose="020B0600000000000000" pitchFamily="50" charset="-128"/>
            </a:rPr>
            <a:t>　　できない）等</a:t>
          </a:r>
        </a:p>
      </dsp:txBody>
      <dsp:txXfrm>
        <a:off x="8414950" y="814560"/>
        <a:ext cx="3212678" cy="1702731"/>
      </dsp:txXfrm>
    </dsp:sp>
    <dsp:sp modelId="{61A8561B-3247-4376-A66F-A13A48A4930C}">
      <dsp:nvSpPr>
        <dsp:cNvPr id="0" name=""/>
        <dsp:cNvSpPr/>
      </dsp:nvSpPr>
      <dsp:spPr>
        <a:xfrm rot="16200185">
          <a:off x="5140561" y="1790153"/>
          <a:ext cx="1748095" cy="592083"/>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187A17-7322-4CB3-9846-2D1B9ADFA2F9}">
      <dsp:nvSpPr>
        <dsp:cNvPr id="0" name=""/>
        <dsp:cNvSpPr/>
      </dsp:nvSpPr>
      <dsp:spPr>
        <a:xfrm>
          <a:off x="4204174" y="61042"/>
          <a:ext cx="3620963" cy="2302208"/>
        </a:xfrm>
        <a:prstGeom prst="roundRect">
          <a:avLst>
            <a:gd name="adj" fmla="val 10000"/>
          </a:avLst>
        </a:prstGeom>
        <a:solidFill>
          <a:schemeClr val="bg1">
            <a:lumMod val="8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kumimoji="1" lang="ja-JP" altLang="en-US" sz="2400" u="sng" kern="1200">
              <a:solidFill>
                <a:srgbClr val="FF0000"/>
              </a:solidFill>
            </a:rPr>
            <a:t>取引不安解消システム</a:t>
          </a:r>
          <a:endParaRPr kumimoji="1" lang="en-US" altLang="ja-JP" sz="2400" u="sng" kern="1200">
            <a:solidFill>
              <a:srgbClr val="FF0000"/>
            </a:solidFill>
          </a:endParaRPr>
        </a:p>
        <a:p>
          <a:pPr lvl="0" algn="ctr" defTabSz="1066800">
            <a:lnSpc>
              <a:spcPct val="90000"/>
            </a:lnSpc>
            <a:spcBef>
              <a:spcPct val="0"/>
            </a:spcBef>
            <a:spcAft>
              <a:spcPct val="35000"/>
            </a:spcAft>
          </a:pPr>
          <a:r>
            <a:rPr lang="ja-JP" altLang="en-US" sz="1800" kern="1200">
              <a:solidFill>
                <a:schemeClr val="tx1"/>
              </a:solidFill>
              <a:latin typeface="HGSｺﾞｼｯｸM" panose="020B0600000000000000" pitchFamily="50" charset="-128"/>
              <a:ea typeface="HGSｺﾞｼｯｸM" panose="020B0600000000000000" pitchFamily="50" charset="-128"/>
            </a:rPr>
            <a:t>ユーザー評価システム</a:t>
          </a:r>
        </a:p>
        <a:p>
          <a:pPr lvl="0" algn="ctr" defTabSz="1066800">
            <a:lnSpc>
              <a:spcPct val="90000"/>
            </a:lnSpc>
            <a:spcBef>
              <a:spcPct val="0"/>
            </a:spcBef>
            <a:spcAft>
              <a:spcPct val="35000"/>
            </a:spcAft>
          </a:pPr>
          <a:r>
            <a:rPr lang="ja-JP" altLang="en-US" sz="1800" kern="1200">
              <a:solidFill>
                <a:schemeClr val="tx1"/>
              </a:solidFill>
              <a:latin typeface="HGSｺﾞｼｯｸM" panose="020B0600000000000000" pitchFamily="50" charset="-128"/>
              <a:ea typeface="HGSｺﾞｼｯｸM" panose="020B0600000000000000" pitchFamily="50" charset="-128"/>
            </a:rPr>
            <a:t>エスクロー決済</a:t>
          </a:r>
        </a:p>
        <a:p>
          <a:pPr lvl="0" algn="ctr" defTabSz="1066800">
            <a:lnSpc>
              <a:spcPct val="90000"/>
            </a:lnSpc>
            <a:spcBef>
              <a:spcPct val="0"/>
            </a:spcBef>
            <a:spcAft>
              <a:spcPct val="35000"/>
            </a:spcAft>
          </a:pPr>
          <a:r>
            <a:rPr lang="ja-JP" altLang="en-US" sz="1800" kern="1200">
              <a:solidFill>
                <a:schemeClr val="tx1"/>
              </a:solidFill>
              <a:latin typeface="HGSｺﾞｼｯｸM" panose="020B0600000000000000" pitchFamily="50" charset="-128"/>
              <a:ea typeface="HGSｺﾞｼｯｸM" panose="020B0600000000000000" pitchFamily="50" charset="-128"/>
            </a:rPr>
            <a:t>配送方法</a:t>
          </a:r>
        </a:p>
        <a:p>
          <a:pPr lvl="0" algn="ctr" defTabSz="1066800">
            <a:lnSpc>
              <a:spcPct val="90000"/>
            </a:lnSpc>
            <a:spcBef>
              <a:spcPct val="0"/>
            </a:spcBef>
            <a:spcAft>
              <a:spcPct val="35000"/>
            </a:spcAft>
          </a:pPr>
          <a:r>
            <a:rPr lang="ja-JP" altLang="en-US" sz="1800" kern="1200">
              <a:solidFill>
                <a:schemeClr val="tx1"/>
              </a:solidFill>
              <a:latin typeface="HGSｺﾞｼｯｸM" panose="020B0600000000000000" pitchFamily="50" charset="-128"/>
              <a:ea typeface="HGSｺﾞｼｯｸM" panose="020B0600000000000000" pitchFamily="50" charset="-128"/>
            </a:rPr>
            <a:t>サポート体制の充実　等</a:t>
          </a:r>
          <a:endParaRPr kumimoji="1" lang="ja-JP" altLang="en-US" sz="1800" kern="1200">
            <a:solidFill>
              <a:schemeClr val="tx1"/>
            </a:solidFill>
            <a:latin typeface="HGSｺﾞｼｯｸM" panose="020B0600000000000000" pitchFamily="50" charset="-128"/>
            <a:ea typeface="HGSｺﾞｼｯｸM" panose="020B0600000000000000" pitchFamily="50" charset="-128"/>
          </a:endParaRPr>
        </a:p>
      </dsp:txBody>
      <dsp:txXfrm>
        <a:off x="4271603" y="128471"/>
        <a:ext cx="3486105" cy="2167350"/>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0.44362</cdr:x>
      <cdr:y>0.3365</cdr:y>
    </cdr:from>
    <cdr:to>
      <cdr:x>0.65227</cdr:x>
      <cdr:y>0.57778</cdr:y>
    </cdr:to>
    <cdr:sp macro="" textlink="">
      <cdr:nvSpPr>
        <cdr:cNvPr id="2" name="矢印: 右 1">
          <a:extLst xmlns:a="http://schemas.openxmlformats.org/drawingml/2006/main">
            <a:ext uri="{FF2B5EF4-FFF2-40B4-BE49-F238E27FC236}">
              <a16:creationId xmlns:a16="http://schemas.microsoft.com/office/drawing/2014/main" xmlns="" id="{71F96FEF-8B9E-4BEE-A85F-E03741D69FC6}"/>
            </a:ext>
          </a:extLst>
        </cdr:cNvPr>
        <cdr:cNvSpPr/>
      </cdr:nvSpPr>
      <cdr:spPr>
        <a:xfrm xmlns:a="http://schemas.openxmlformats.org/drawingml/2006/main" rot="20583442">
          <a:off x="3575527" y="1389790"/>
          <a:ext cx="1681694" cy="996532"/>
        </a:xfrm>
        <a:prstGeom xmlns:a="http://schemas.openxmlformats.org/drawingml/2006/main" prst="rightArrow">
          <a:avLst/>
        </a:prstGeom>
        <a:gradFill xmlns:a="http://schemas.openxmlformats.org/drawingml/2006/main" flip="none" rotWithShape="1">
          <a:gsLst>
            <a:gs pos="0">
              <a:srgbClr val="FFFF00">
                <a:tint val="66000"/>
                <a:satMod val="160000"/>
              </a:srgbClr>
            </a:gs>
            <a:gs pos="50000">
              <a:srgbClr val="FFFF00">
                <a:tint val="44500"/>
                <a:satMod val="160000"/>
              </a:srgbClr>
            </a:gs>
            <a:gs pos="100000">
              <a:srgbClr val="FFFF00">
                <a:tint val="23500"/>
                <a:satMod val="160000"/>
              </a:srgbClr>
            </a:gs>
          </a:gsLst>
          <a:lin ang="5400000" scaled="1"/>
          <a:tileRect/>
        </a:gradFill>
        <a:ln xmlns:a="http://schemas.openxmlformats.org/drawingml/2006/main" w="3175">
          <a:solidFill>
            <a:schemeClr val="accent3">
              <a:lumMod val="60000"/>
              <a:lumOff val="40000"/>
            </a:schemeClr>
          </a:solid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nchor="ctr"/>
        <a:lstStyle xmlns:a="http://schemas.openxmlformats.org/drawingml/2006/main"/>
        <a:p xmlns:a="http://schemas.openxmlformats.org/drawingml/2006/main">
          <a:pPr algn="ctr"/>
          <a:r>
            <a:rPr lang="en-US" altLang="ja-JP" sz="1600" b="1" dirty="0">
              <a:solidFill>
                <a:srgbClr val="FF0000"/>
              </a:solidFill>
            </a:rPr>
            <a:t>2000</a:t>
          </a:r>
          <a:r>
            <a:rPr lang="ja-JP" altLang="en-US" sz="1600" b="1" dirty="0">
              <a:solidFill>
                <a:srgbClr val="FF0000"/>
              </a:solidFill>
            </a:rPr>
            <a:t>億円増加</a:t>
          </a:r>
          <a:endParaRPr lang="ja-JP" sz="1600" b="1" dirty="0">
            <a:solidFill>
              <a:srgbClr val="FF000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58C64B-CD0D-A546-BA3B-EA6046B1BD88}" type="datetimeFigureOut">
              <a:rPr kumimoji="1" lang="ja-JP" altLang="en-US" smtClean="0"/>
              <a:t>2018/12/12</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95E33B-5F03-434B-BE86-6AF4E40CBC70}" type="slidenum">
              <a:rPr kumimoji="1" lang="ja-JP" altLang="en-US" smtClean="0"/>
              <a:t>‹#›</a:t>
            </a:fld>
            <a:endParaRPr kumimoji="1" lang="ja-JP" altLang="en-US"/>
          </a:p>
        </p:txBody>
      </p:sp>
    </p:spTree>
    <p:extLst>
      <p:ext uri="{BB962C8B-B14F-4D97-AF65-F5344CB8AC3E}">
        <p14:creationId xmlns:p14="http://schemas.microsoft.com/office/powerpoint/2010/main" val="4814816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C8959-1A91-4FD9-A1FB-6E5D4E1C00F6}" type="datetimeFigureOut">
              <a:rPr kumimoji="1" lang="ja-JP" altLang="en-US" smtClean="0"/>
              <a:t>2018/12/12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5BB754-D217-46D1-ACA0-BE10CEB8CFD3}" type="slidenum">
              <a:rPr kumimoji="1" lang="ja-JP" altLang="en-US" smtClean="0"/>
              <a:t>‹#›</a:t>
            </a:fld>
            <a:endParaRPr kumimoji="1" lang="ja-JP" altLang="en-US"/>
          </a:p>
        </p:txBody>
      </p:sp>
    </p:spTree>
    <p:extLst>
      <p:ext uri="{BB962C8B-B14F-4D97-AF65-F5344CB8AC3E}">
        <p14:creationId xmlns:p14="http://schemas.microsoft.com/office/powerpoint/2010/main" val="6878701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Calibri"/>
                <a:cs typeface="Calibri"/>
              </a:rPr>
              <a:t>以下川瀬</a:t>
            </a:r>
            <a:endParaRPr lang="en-US" altLang="ja-JP">
              <a:latin typeface="Calibri"/>
              <a:cs typeface="Calibri"/>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a:t>
            </a:fld>
            <a:endParaRPr kumimoji="1" lang="ja-JP" altLang="en-US"/>
          </a:p>
        </p:txBody>
      </p:sp>
    </p:spTree>
    <p:extLst>
      <p:ext uri="{BB962C8B-B14F-4D97-AF65-F5344CB8AC3E}">
        <p14:creationId xmlns:p14="http://schemas.microsoft.com/office/powerpoint/2010/main" val="801805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11</a:t>
            </a:fld>
            <a:endParaRPr kumimoji="1" lang="ja-JP" altLang="en-US"/>
          </a:p>
        </p:txBody>
      </p:sp>
    </p:spTree>
    <p:extLst>
      <p:ext uri="{BB962C8B-B14F-4D97-AF65-F5344CB8AC3E}">
        <p14:creationId xmlns:p14="http://schemas.microsoft.com/office/powerpoint/2010/main" val="432998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13</a:t>
            </a:fld>
            <a:endParaRPr kumimoji="1" lang="ja-JP" altLang="en-US"/>
          </a:p>
        </p:txBody>
      </p:sp>
    </p:spTree>
    <p:extLst>
      <p:ext uri="{BB962C8B-B14F-4D97-AF65-F5344CB8AC3E}">
        <p14:creationId xmlns:p14="http://schemas.microsoft.com/office/powerpoint/2010/main" val="25595336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Calibri"/>
                <a:cs typeface="Calibri"/>
              </a:rPr>
              <a:t>商品に対する</a:t>
            </a:r>
            <a:r>
              <a:rPr lang="ja-JP" altLang="en-US">
                <a:latin typeface="游ゴシック"/>
                <a:ea typeface="游ゴシック"/>
                <a:cs typeface="Calibri"/>
              </a:rPr>
              <a:t>？</a:t>
            </a:r>
            <a:endParaRPr lang="en-US" altLang="ja-JP">
              <a:latin typeface="Calibri"/>
              <a:cs typeface="Calibri"/>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15</a:t>
            </a:fld>
            <a:endParaRPr kumimoji="1" lang="ja-JP" altLang="en-US"/>
          </a:p>
        </p:txBody>
      </p:sp>
    </p:spTree>
    <p:extLst>
      <p:ext uri="{BB962C8B-B14F-4D97-AF65-F5344CB8AC3E}">
        <p14:creationId xmlns:p14="http://schemas.microsoft.com/office/powerpoint/2010/main" val="3474653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Calibri"/>
                <a:cs typeface="Calibri"/>
              </a:rPr>
              <a:t>商品に対する</a:t>
            </a:r>
            <a:r>
              <a:rPr lang="ja-JP" altLang="en-US">
                <a:latin typeface="游ゴシック"/>
                <a:ea typeface="游ゴシック"/>
                <a:cs typeface="Calibri"/>
              </a:rPr>
              <a:t>？</a:t>
            </a:r>
            <a:endParaRPr lang="en-US" altLang="ja-JP">
              <a:latin typeface="Calibri"/>
              <a:cs typeface="Calibri"/>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16</a:t>
            </a:fld>
            <a:endParaRPr kumimoji="1" lang="ja-JP" altLang="en-US"/>
          </a:p>
        </p:txBody>
      </p:sp>
    </p:spTree>
    <p:extLst>
      <p:ext uri="{BB962C8B-B14F-4D97-AF65-F5344CB8AC3E}">
        <p14:creationId xmlns:p14="http://schemas.microsoft.com/office/powerpoint/2010/main" val="513434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Calibri"/>
                <a:cs typeface="Calibri"/>
              </a:rPr>
              <a:t>商品に対する</a:t>
            </a:r>
            <a:r>
              <a:rPr lang="ja-JP" altLang="en-US">
                <a:latin typeface="游ゴシック"/>
                <a:ea typeface="游ゴシック"/>
                <a:cs typeface="Calibri"/>
              </a:rPr>
              <a:t>？</a:t>
            </a:r>
            <a:endParaRPr lang="en-US" altLang="ja-JP">
              <a:latin typeface="Calibri"/>
              <a:cs typeface="Calibri"/>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17</a:t>
            </a:fld>
            <a:endParaRPr kumimoji="1" lang="ja-JP" altLang="en-US"/>
          </a:p>
        </p:txBody>
      </p:sp>
    </p:spTree>
    <p:extLst>
      <p:ext uri="{BB962C8B-B14F-4D97-AF65-F5344CB8AC3E}">
        <p14:creationId xmlns:p14="http://schemas.microsoft.com/office/powerpoint/2010/main" val="513434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18</a:t>
            </a:fld>
            <a:endParaRPr kumimoji="1" lang="ja-JP" altLang="en-US"/>
          </a:p>
        </p:txBody>
      </p:sp>
    </p:spTree>
    <p:extLst>
      <p:ext uri="{BB962C8B-B14F-4D97-AF65-F5344CB8AC3E}">
        <p14:creationId xmlns:p14="http://schemas.microsoft.com/office/powerpoint/2010/main" val="24785843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a:t>https://ci.nii.ac.jp/els/contents110000955447.pdf?id=ART0001124676</a:t>
            </a:r>
            <a:endParaRPr kumimoji="1" lang="ja-JP" altLang="en-US"/>
          </a:p>
        </p:txBody>
      </p:sp>
      <p:sp>
        <p:nvSpPr>
          <p:cNvPr id="4" name="スライド番号プレースホルダー 3"/>
          <p:cNvSpPr>
            <a:spLocks noGrp="1"/>
          </p:cNvSpPr>
          <p:nvPr>
            <p:ph type="sldNum" sz="quarter" idx="10"/>
          </p:nvPr>
        </p:nvSpPr>
        <p:spPr/>
        <p:txBody>
          <a:bodyPr/>
          <a:lstStyle/>
          <a:p>
            <a:fld id="{465BB754-D217-46D1-ACA0-BE10CEB8CFD3}" type="slidenum">
              <a:rPr kumimoji="1" lang="ja-JP" altLang="en-US" smtClean="0"/>
              <a:t>20</a:t>
            </a:fld>
            <a:endParaRPr kumimoji="1" lang="ja-JP" altLang="en-US"/>
          </a:p>
        </p:txBody>
      </p:sp>
    </p:spTree>
    <p:extLst>
      <p:ext uri="{BB962C8B-B14F-4D97-AF65-F5344CB8AC3E}">
        <p14:creationId xmlns:p14="http://schemas.microsoft.com/office/powerpoint/2010/main" val="33032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a:t>http://waseda-sport.jp/paper/1040/1040.pdf</a:t>
            </a:r>
            <a:endParaRPr kumimoji="1" lang="ja-JP" altLang="en-US"/>
          </a:p>
        </p:txBody>
      </p:sp>
      <p:sp>
        <p:nvSpPr>
          <p:cNvPr id="4" name="スライド番号プレースホルダー 3"/>
          <p:cNvSpPr>
            <a:spLocks noGrp="1"/>
          </p:cNvSpPr>
          <p:nvPr>
            <p:ph type="sldNum" sz="quarter" idx="10"/>
          </p:nvPr>
        </p:nvSpPr>
        <p:spPr/>
        <p:txBody>
          <a:bodyPr/>
          <a:lstStyle/>
          <a:p>
            <a:fld id="{465BB754-D217-46D1-ACA0-BE10CEB8CFD3}" type="slidenum">
              <a:rPr kumimoji="1" lang="ja-JP" altLang="en-US" smtClean="0"/>
              <a:t>21</a:t>
            </a:fld>
            <a:endParaRPr kumimoji="1" lang="ja-JP" altLang="en-US"/>
          </a:p>
        </p:txBody>
      </p:sp>
    </p:spTree>
    <p:extLst>
      <p:ext uri="{BB962C8B-B14F-4D97-AF65-F5344CB8AC3E}">
        <p14:creationId xmlns:p14="http://schemas.microsoft.com/office/powerpoint/2010/main" val="3411016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a:t>https://ci.nii.ac.jp/els/contents110000955447.pdf?id=ART0001124676</a:t>
            </a:r>
            <a:endParaRPr kumimoji="1" lang="ja-JP" altLang="en-US"/>
          </a:p>
        </p:txBody>
      </p:sp>
      <p:sp>
        <p:nvSpPr>
          <p:cNvPr id="4" name="スライド番号プレースホルダー 3"/>
          <p:cNvSpPr>
            <a:spLocks noGrp="1"/>
          </p:cNvSpPr>
          <p:nvPr>
            <p:ph type="sldNum" sz="quarter" idx="10"/>
          </p:nvPr>
        </p:nvSpPr>
        <p:spPr/>
        <p:txBody>
          <a:bodyPr/>
          <a:lstStyle/>
          <a:p>
            <a:fld id="{465BB754-D217-46D1-ACA0-BE10CEB8CFD3}" type="slidenum">
              <a:rPr kumimoji="1" lang="ja-JP" altLang="en-US" smtClean="0"/>
              <a:t>22</a:t>
            </a:fld>
            <a:endParaRPr kumimoji="1" lang="ja-JP" altLang="en-US"/>
          </a:p>
        </p:txBody>
      </p:sp>
    </p:spTree>
    <p:extLst>
      <p:ext uri="{BB962C8B-B14F-4D97-AF65-F5344CB8AC3E}">
        <p14:creationId xmlns:p14="http://schemas.microsoft.com/office/powerpoint/2010/main" val="876038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24</a:t>
            </a:fld>
            <a:endParaRPr kumimoji="1" lang="ja-JP" altLang="en-US"/>
          </a:p>
        </p:txBody>
      </p:sp>
    </p:spTree>
    <p:extLst>
      <p:ext uri="{BB962C8B-B14F-4D97-AF65-F5344CB8AC3E}">
        <p14:creationId xmlns:p14="http://schemas.microsoft.com/office/powerpoint/2010/main" val="3342851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ea typeface="游ゴシック"/>
              </a:rPr>
              <a:t>フリマアプリ</a:t>
            </a:r>
            <a:r>
              <a:rPr lang="en-US" altLang="ja-JP">
                <a:ea typeface="游ゴシック"/>
              </a:rPr>
              <a:t>は近年成長が著しく、経済産業省の調査によれば2016年～2017年にかけて市場規模が2000億円増加しているとの報告がされている。</a:t>
            </a:r>
            <a:endParaRPr lang="en-US">
              <a:ea typeface="游ゴシック"/>
            </a:endParaRPr>
          </a:p>
          <a:p>
            <a:r>
              <a:rPr lang="en-US" altLang="ja-JP">
                <a:ea typeface="游ゴシック"/>
              </a:rPr>
              <a:t>http://</a:t>
            </a:r>
            <a:r>
              <a:rPr lang="en-US" altLang="ja-JP" err="1">
                <a:ea typeface="游ゴシック"/>
              </a:rPr>
              <a:t>www.meti.go.jp</a:t>
            </a:r>
            <a:r>
              <a:rPr lang="en-US" altLang="ja-JP">
                <a:ea typeface="游ゴシック"/>
              </a:rPr>
              <a:t>/press/2018/04/20180425001/20180425001-2.pdf</a:t>
            </a:r>
            <a:endParaRPr lang="ja-JP">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t>3</a:t>
            </a:fld>
            <a:endParaRPr kumimoji="1" lang="ja-JP" altLang="en-US"/>
          </a:p>
        </p:txBody>
      </p:sp>
    </p:spTree>
    <p:extLst>
      <p:ext uri="{BB962C8B-B14F-4D97-AF65-F5344CB8AC3E}">
        <p14:creationId xmlns:p14="http://schemas.microsoft.com/office/powerpoint/2010/main" val="34970549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31</a:t>
            </a:fld>
            <a:endParaRPr kumimoji="1" lang="ja-JP" altLang="en-US"/>
          </a:p>
        </p:txBody>
      </p:sp>
    </p:spTree>
    <p:extLst>
      <p:ext uri="{BB962C8B-B14F-4D97-AF65-F5344CB8AC3E}">
        <p14:creationId xmlns:p14="http://schemas.microsoft.com/office/powerpoint/2010/main" val="2099492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err="1">
                <a:latin typeface="Calibri"/>
                <a:cs typeface="Calibri"/>
              </a:rPr>
              <a:t>CtoC市場が急成長した背景には、スマートフォンの普及が考えられる</a:t>
            </a:r>
            <a:r>
              <a:rPr lang="en-US" altLang="ja-JP">
                <a:latin typeface="游ゴシック"/>
                <a:ea typeface="游ゴシック"/>
                <a:cs typeface="Calibri"/>
              </a:rPr>
              <a:t>。</a:t>
            </a:r>
            <a:endParaRPr lang="en-US">
              <a:latin typeface="游ゴシック"/>
              <a:ea typeface="游ゴシック"/>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4</a:t>
            </a:fld>
            <a:endParaRPr kumimoji="1" lang="ja-JP" altLang="en-US"/>
          </a:p>
        </p:txBody>
      </p:sp>
    </p:spTree>
    <p:extLst>
      <p:ext uri="{BB962C8B-B14F-4D97-AF65-F5344CB8AC3E}">
        <p14:creationId xmlns:p14="http://schemas.microsoft.com/office/powerpoint/2010/main" val="528638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游ゴシック"/>
                <a:ea typeface="游ゴシック"/>
                <a:cs typeface="Calibri"/>
              </a:rPr>
              <a:t>スマートフォンが普及するにつれて、CtoC市場に対する消費者のニーズが多様化した。</a:t>
            </a:r>
            <a:endParaRPr lang="en-US" altLang="ja-JP">
              <a:latin typeface="Calibri"/>
              <a:ea typeface="游ゴシック"/>
              <a:cs typeface="Calibri"/>
            </a:endParaRPr>
          </a:p>
          <a:p>
            <a:r>
              <a:rPr lang="ja-JP" altLang="en-US">
                <a:latin typeface="游ゴシック"/>
                <a:ea typeface="游ゴシック"/>
                <a:cs typeface="Calibri"/>
              </a:rPr>
              <a:t>小嵜氏によれば、「SNSでの個人売買に対する不安」「消費者間取引に対する不安」「オークションに対する不満」を解消する新しいプラットフォームとして誕生したのがフリマアプリだという。 </a:t>
            </a:r>
            <a:endParaRPr lang="en-US" altLang="ja-JP">
              <a:latin typeface="Calibri"/>
              <a:cs typeface="Calibri"/>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5</a:t>
            </a:fld>
            <a:endParaRPr kumimoji="1" lang="ja-JP" altLang="en-US"/>
          </a:p>
        </p:txBody>
      </p:sp>
    </p:spTree>
    <p:extLst>
      <p:ext uri="{BB962C8B-B14F-4D97-AF65-F5344CB8AC3E}">
        <p14:creationId xmlns:p14="http://schemas.microsoft.com/office/powerpoint/2010/main" val="1383442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ea typeface="游ゴシック"/>
              </a:rPr>
              <a:t>以下長谷川</a:t>
            </a:r>
          </a:p>
          <a:p>
            <a:endParaRPr lang="ja-JP" altLang="en-US">
              <a:ea typeface="游ゴシック"/>
            </a:endParaRPr>
          </a:p>
          <a:p>
            <a:r>
              <a:rPr lang="ja-JP" altLang="en-US">
                <a:ea typeface="游ゴシック"/>
              </a:rPr>
              <a:t>また、フリマアプリに関連する新しい購買行動も生まれている。</a:t>
            </a:r>
            <a:endParaRPr lang="ja-JP"/>
          </a:p>
          <a:p>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6</a:t>
            </a:fld>
            <a:endParaRPr kumimoji="1" lang="ja-JP" altLang="en-US"/>
          </a:p>
        </p:txBody>
      </p:sp>
    </p:spTree>
    <p:extLst>
      <p:ext uri="{BB962C8B-B14F-4D97-AF65-F5344CB8AC3E}">
        <p14:creationId xmlns:p14="http://schemas.microsoft.com/office/powerpoint/2010/main" val="87516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ea typeface="游ゴシック"/>
              </a:rPr>
              <a:t>このような購買行動の裏側には、「失敗してもいい」という販売者特有の捉え方があると考えた。</a:t>
            </a:r>
          </a:p>
          <a:p>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7</a:t>
            </a:fld>
            <a:endParaRPr kumimoji="1" lang="ja-JP" altLang="en-US"/>
          </a:p>
        </p:txBody>
      </p:sp>
    </p:spTree>
    <p:extLst>
      <p:ext uri="{BB962C8B-B14F-4D97-AF65-F5344CB8AC3E}">
        <p14:creationId xmlns:p14="http://schemas.microsoft.com/office/powerpoint/2010/main" val="520704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a:latin typeface="游ゴシック"/>
              <a:ea typeface="游ゴシック"/>
              <a:cs typeface="Calibri"/>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8</a:t>
            </a:fld>
            <a:endParaRPr kumimoji="1" lang="ja-JP" altLang="en-US"/>
          </a:p>
        </p:txBody>
      </p:sp>
    </p:spTree>
    <p:extLst>
      <p:ext uri="{BB962C8B-B14F-4D97-AF65-F5344CB8AC3E}">
        <p14:creationId xmlns:p14="http://schemas.microsoft.com/office/powerpoint/2010/main" val="3169478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Calibri"/>
                <a:cs typeface="Calibri"/>
              </a:rPr>
              <a:t>ここで一度、本研究で扱う「失</a:t>
            </a:r>
            <a:r>
              <a:rPr lang="ja-JP" altLang="en-US">
                <a:latin typeface="游ゴシック"/>
                <a:ea typeface="游ゴシック"/>
                <a:cs typeface="Calibri"/>
              </a:rPr>
              <a:t>敗」について定義しておきたい。</a:t>
            </a:r>
            <a:endParaRPr lang="en-US" altLang="ja-JP">
              <a:latin typeface="游ゴシック"/>
              <a:ea typeface="游ゴシック"/>
              <a:cs typeface="Calibri"/>
            </a:endParaRPr>
          </a:p>
          <a:p>
            <a:r>
              <a:rPr lang="ja-JP" altLang="en-US">
                <a:latin typeface="游ゴシック"/>
                <a:ea typeface="游ゴシック"/>
                <a:cs typeface="Calibri"/>
              </a:rPr>
              <a:t>購入したものの何らかの理由で満足できなかった場合には、機能的欠損の有無によって２パターンに分けられる。</a:t>
            </a:r>
            <a:endParaRPr lang="en-US" altLang="ja-JP">
              <a:latin typeface="游ゴシック"/>
              <a:ea typeface="游ゴシック"/>
              <a:cs typeface="Calibri"/>
            </a:endParaRPr>
          </a:p>
          <a:p>
            <a:r>
              <a:rPr lang="ja-JP" altLang="en-US">
                <a:latin typeface="游ゴシック"/>
                <a:ea typeface="游ゴシック"/>
                <a:cs typeface="Calibri"/>
              </a:rPr>
              <a:t>衣服を例にとると、「ファスナーの破損」は機能的欠損有り、「色やシルエットがイメージと違う」などは機能的欠損無しにあたる。</a:t>
            </a:r>
            <a:endParaRPr lang="en-US" altLang="ja-JP">
              <a:latin typeface="游ゴシック"/>
              <a:ea typeface="游ゴシック"/>
              <a:cs typeface="Calibri"/>
            </a:endParaRPr>
          </a:p>
          <a:p>
            <a:r>
              <a:rPr lang="ja-JP" altLang="en-US">
                <a:latin typeface="游ゴシック"/>
                <a:ea typeface="游ゴシック"/>
                <a:cs typeface="Calibri"/>
              </a:rPr>
              <a:t>機能的欠損がある場合返品は可能だが、機能的欠損がない場合、購入先が定める返品条件によって返品可・不可が決定する。</a:t>
            </a:r>
            <a:endParaRPr lang="en-US" altLang="ja-JP">
              <a:latin typeface="游ゴシック"/>
              <a:ea typeface="游ゴシック"/>
              <a:cs typeface="Calibri"/>
            </a:endParaRPr>
          </a:p>
          <a:p>
            <a:r>
              <a:rPr lang="ja-JP" altLang="en-US">
                <a:latin typeface="游ゴシック"/>
                <a:ea typeface="游ゴシック"/>
                <a:cs typeface="Calibri"/>
              </a:rPr>
              <a:t>私たちは、商品に機能的欠損がなく、返品ができない場合を「購買の失敗」と定めた。</a:t>
            </a:r>
            <a:endParaRPr lang="en-US" altLang="ja-JP">
              <a:latin typeface="游ゴシック"/>
              <a:ea typeface="游ゴシック"/>
              <a:cs typeface="Calibri"/>
            </a:endParaRP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9</a:t>
            </a:fld>
            <a:endParaRPr kumimoji="1" lang="ja-JP" altLang="en-US"/>
          </a:p>
        </p:txBody>
      </p:sp>
    </p:spTree>
    <p:extLst>
      <p:ext uri="{BB962C8B-B14F-4D97-AF65-F5344CB8AC3E}">
        <p14:creationId xmlns:p14="http://schemas.microsoft.com/office/powerpoint/2010/main" val="645729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そもそもなぜ「満足できない」状態が起きるのかは、期待不一致モデルで説明されている。</a:t>
            </a:r>
            <a:endParaRPr kumimoji="1" lang="en-US" altLang="ja-JP"/>
          </a:p>
          <a:p>
            <a:r>
              <a:rPr kumimoji="1" lang="ja-JP" altLang="en-US"/>
              <a:t>オリバーによれば、購買前の期待と購買後の成果（知覚品質）の差によって満足度が形成されるという。</a:t>
            </a:r>
            <a:endParaRPr kumimoji="1" lang="en-US" altLang="ja-JP"/>
          </a:p>
          <a:p>
            <a:r>
              <a:rPr kumimoji="1" lang="ja-JP" altLang="en-US"/>
              <a:t>購買失敗は図の一番下にあたり、期待より成果が下回る（つまり期待はずれだった）ので、「失敗した、買わなきゃよかった」という憤りや後悔の感情が生まれる。</a:t>
            </a:r>
          </a:p>
        </p:txBody>
      </p:sp>
      <p:sp>
        <p:nvSpPr>
          <p:cNvPr id="4" name="スライド番号プレースホルダー 3"/>
          <p:cNvSpPr>
            <a:spLocks noGrp="1"/>
          </p:cNvSpPr>
          <p:nvPr>
            <p:ph type="sldNum" sz="quarter" idx="5"/>
          </p:nvPr>
        </p:nvSpPr>
        <p:spPr/>
        <p:txBody>
          <a:bodyPr/>
          <a:lstStyle/>
          <a:p>
            <a:fld id="{465BB754-D217-46D1-ACA0-BE10CEB8CFD3}" type="slidenum">
              <a:rPr kumimoji="1" lang="ja-JP" altLang="en-US" smtClean="0"/>
              <a:t>10</a:t>
            </a:fld>
            <a:endParaRPr kumimoji="1" lang="ja-JP" altLang="en-US"/>
          </a:p>
        </p:txBody>
      </p:sp>
    </p:spTree>
    <p:extLst>
      <p:ext uri="{BB962C8B-B14F-4D97-AF65-F5344CB8AC3E}">
        <p14:creationId xmlns:p14="http://schemas.microsoft.com/office/powerpoint/2010/main" val="1823203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92875"/>
            <a:ext cx="12188825" cy="3651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3175" y="6437852"/>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6" name="Slide Number Placeholder 5"/>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09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6" name="Slide Number Placeholder 5"/>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4254462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6" name="Slide Number Placeholder 5"/>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170753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3373759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9" name="正方形/長方形 8"/>
          <p:cNvSpPr/>
          <p:nvPr userDrawn="1"/>
        </p:nvSpPr>
        <p:spPr>
          <a:xfrm flipH="1">
            <a:off x="0" y="6529589"/>
            <a:ext cx="12192000" cy="328411"/>
          </a:xfrm>
          <a:prstGeom prst="rect">
            <a:avLst/>
          </a:prstGeom>
          <a:solidFill>
            <a:srgbClr val="DB64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332889" y="6529588"/>
            <a:ext cx="2743200" cy="365125"/>
          </a:xfrm>
        </p:spPr>
        <p:txBody>
          <a:bodyPr/>
          <a:lstStyle>
            <a:lvl1pPr>
              <a:defRPr sz="1800" b="1">
                <a:solidFill>
                  <a:schemeClr val="bg1"/>
                </a:solidFill>
              </a:defRPr>
            </a:lvl1pPr>
          </a:lstStyle>
          <a:p>
            <a:fld id="{404E6132-1110-433B-A223-A1FA4C2AEDDE}" type="slidenum">
              <a:rPr lang="ja-JP" altLang="en-US" smtClean="0"/>
              <a:pPr/>
              <a:t>‹#›</a:t>
            </a:fld>
            <a:endParaRPr lang="ja-JP" altLang="en-US"/>
          </a:p>
        </p:txBody>
      </p:sp>
      <p:cxnSp>
        <p:nvCxnSpPr>
          <p:cNvPr id="8" name="直線コネクタ 7"/>
          <p:cNvCxnSpPr/>
          <p:nvPr userDrawn="1"/>
        </p:nvCxnSpPr>
        <p:spPr>
          <a:xfrm>
            <a:off x="446465" y="1142217"/>
            <a:ext cx="10985679" cy="12879"/>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7331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969301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1162534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1920018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2680441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847784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1097138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bg1"/>
        </a:solidFill>
        <a:effectLst/>
      </p:bgPr>
    </p:bg>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xmlns="" id="{050AE92B-4469-468F-908F-3DC7515E7401}"/>
              </a:ext>
            </a:extLst>
          </p:cNvPr>
          <p:cNvSpPr/>
          <p:nvPr userDrawn="1"/>
        </p:nvSpPr>
        <p:spPr>
          <a:xfrm>
            <a:off x="0" y="6494557"/>
            <a:ext cx="12192000" cy="598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xmlns="" id="{7269D365-383A-4620-908F-036BAE4524CA}"/>
              </a:ext>
            </a:extLst>
          </p:cNvPr>
          <p:cNvSpPr/>
          <p:nvPr userDrawn="1"/>
        </p:nvSpPr>
        <p:spPr>
          <a:xfrm>
            <a:off x="0" y="6175047"/>
            <a:ext cx="12192000" cy="3202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xmlns="" id="{B2A622CC-358D-4AE4-8BEF-04112BEA7607}"/>
              </a:ext>
            </a:extLst>
          </p:cNvPr>
          <p:cNvSpPr/>
          <p:nvPr userDrawn="1"/>
        </p:nvSpPr>
        <p:spPr>
          <a:xfrm>
            <a:off x="0" y="1371600"/>
            <a:ext cx="12192000" cy="7053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Content Placeholder 2"/>
          <p:cNvSpPr>
            <a:spLocks noGrp="1"/>
          </p:cNvSpPr>
          <p:nvPr>
            <p:ph idx="1"/>
          </p:nvPr>
        </p:nvSpPr>
        <p:spPr>
          <a:xfrm>
            <a:off x="1097280" y="2183130"/>
            <a:ext cx="10058400" cy="3685964"/>
          </a:xfrm>
        </p:spPr>
        <p:txBody>
          <a:bodyPr/>
          <a:lstStyle>
            <a:lvl1pPr>
              <a:defRPr b="0">
                <a:latin typeface="游ゴシック" panose="020B0400000000000000" pitchFamily="50" charset="-128"/>
                <a:ea typeface="游ゴシック" panose="020B0400000000000000" pitchFamily="50" charset="-128"/>
              </a:defRPr>
            </a:lvl1pPr>
            <a:lvl2pPr>
              <a:defRPr>
                <a:latin typeface="游ゴシック" panose="020B0400000000000000" pitchFamily="50" charset="-128"/>
                <a:ea typeface="游ゴシック" panose="020B0400000000000000" pitchFamily="50" charset="-128"/>
              </a:defRPr>
            </a:lvl2pPr>
            <a:lvl3pPr>
              <a:defRPr>
                <a:latin typeface="游ゴシック" panose="020B0400000000000000" pitchFamily="50" charset="-128"/>
                <a:ea typeface="游ゴシック" panose="020B0400000000000000" pitchFamily="50" charset="-128"/>
              </a:defRPr>
            </a:lvl3pPr>
            <a:lvl4pPr>
              <a:defRPr>
                <a:latin typeface="游ゴシック" panose="020B0400000000000000" pitchFamily="50" charset="-128"/>
                <a:ea typeface="游ゴシック" panose="020B0400000000000000" pitchFamily="50" charset="-128"/>
              </a:defRPr>
            </a:lvl4pPr>
            <a:lvl5pPr>
              <a:defRPr>
                <a:latin typeface="游ゴシック" panose="020B0400000000000000" pitchFamily="50" charset="-128"/>
                <a:ea typeface="游ゴシック" panose="020B0400000000000000"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6" name="日付プレースホルダー 15"/>
          <p:cNvSpPr>
            <a:spLocks noGrp="1"/>
          </p:cNvSpPr>
          <p:nvPr>
            <p:ph type="dt" sz="half" idx="10"/>
          </p:nvPr>
        </p:nvSpPr>
        <p:spPr/>
        <p:txBody>
          <a:bodyPr/>
          <a:lstStyle/>
          <a:p>
            <a:endParaRPr kumimoji="1" lang="ja-JP" altLang="en-US"/>
          </a:p>
        </p:txBody>
      </p:sp>
      <p:sp>
        <p:nvSpPr>
          <p:cNvPr id="10" name="タイトル 9"/>
          <p:cNvSpPr>
            <a:spLocks noGrp="1"/>
          </p:cNvSpPr>
          <p:nvPr>
            <p:ph type="title" hasCustomPrompt="1"/>
          </p:nvPr>
        </p:nvSpPr>
        <p:spPr>
          <a:xfrm>
            <a:off x="1110343" y="95991"/>
            <a:ext cx="10058400" cy="1084997"/>
          </a:xfrm>
        </p:spPr>
        <p:txBody>
          <a:bodyPr>
            <a:normAutofit/>
          </a:bodyPr>
          <a:lstStyle>
            <a:lvl1pPr>
              <a:defRPr sz="4000" b="1">
                <a:latin typeface="游ゴシック" panose="020B0400000000000000" pitchFamily="50" charset="-128"/>
                <a:ea typeface="游ゴシック" panose="020B0400000000000000" pitchFamily="50" charset="-128"/>
              </a:defRPr>
            </a:lvl1pPr>
          </a:lstStyle>
          <a:p>
            <a:r>
              <a:rPr kumimoji="1" lang="ja-JP" altLang="en-US"/>
              <a:t>マスタータイトルの書式設定</a:t>
            </a:r>
          </a:p>
        </p:txBody>
      </p:sp>
      <p:sp>
        <p:nvSpPr>
          <p:cNvPr id="17" name="フッター プレースホルダー 16"/>
          <p:cNvSpPr>
            <a:spLocks noGrp="1"/>
          </p:cNvSpPr>
          <p:nvPr>
            <p:ph type="ftr" sz="quarter" idx="11"/>
          </p:nvPr>
        </p:nvSpPr>
        <p:spPr/>
        <p:txBody>
          <a:bodyPr/>
          <a:lstStyle/>
          <a:p>
            <a:endParaRPr kumimoji="1" lang="ja-JP" altLang="en-US"/>
          </a:p>
        </p:txBody>
      </p:sp>
      <p:sp>
        <p:nvSpPr>
          <p:cNvPr id="18" name="スライド番号プレースホルダー 17"/>
          <p:cNvSpPr>
            <a:spLocks noGrp="1"/>
          </p:cNvSpPr>
          <p:nvPr>
            <p:ph type="sldNum" sz="quarter" idx="12"/>
          </p:nvPr>
        </p:nvSpPr>
        <p:spPr>
          <a:xfrm>
            <a:off x="10705456" y="6508752"/>
            <a:ext cx="1312025" cy="365125"/>
          </a:xfrm>
        </p:spPr>
        <p:txBody>
          <a:bodyPr/>
          <a:lstStyle>
            <a:lvl1pPr>
              <a:defRPr sz="2400"/>
            </a:lvl1pPr>
          </a:lstStyle>
          <a:p>
            <a:fld id="{0CD68531-8BC7-42EC-BC36-2119241BD160}" type="slidenum">
              <a:rPr lang="ja-JP" altLang="en-US" smtClean="0"/>
              <a:pPr/>
              <a:t>‹#›</a:t>
            </a:fld>
            <a:endParaRPr lang="ja-JP" altLang="en-US"/>
          </a:p>
        </p:txBody>
      </p:sp>
      <p:cxnSp>
        <p:nvCxnSpPr>
          <p:cNvPr id="5" name="直線コネクタ 4">
            <a:extLst>
              <a:ext uri="{FF2B5EF4-FFF2-40B4-BE49-F238E27FC236}">
                <a16:creationId xmlns:a16="http://schemas.microsoft.com/office/drawing/2014/main" xmlns="" id="{C51496CB-40AC-409B-915F-70FE7F367B4D}"/>
              </a:ext>
            </a:extLst>
          </p:cNvPr>
          <p:cNvCxnSpPr/>
          <p:nvPr userDrawn="1"/>
        </p:nvCxnSpPr>
        <p:spPr>
          <a:xfrm>
            <a:off x="653143" y="1265464"/>
            <a:ext cx="10972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9429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38717922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27455428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77CB662-96DB-444E-B3E3-E9E9BD33BD4D}" type="datetimeFigureOut">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695754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92874"/>
            <a:ext cx="12188825" cy="3651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0" y="642669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6" name="Slide Number Placeholder 5"/>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8204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1097279"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7" name="Slide Number Placeholder 6"/>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333355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9" name="Slide Number Placeholder 8"/>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86296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5" name="Slide Number Placeholder 4"/>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339044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9" name="Slide Number Placeholder 8"/>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800417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317494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a:t>
            </a:r>
            <a:r>
              <a:rPr kumimoji="1" lang="ja-JP" altLang="en-US"/>
              <a:t>「ネットショッピングに関する実態調査」を日本国内で実施</a:t>
            </a:r>
            <a:r>
              <a:rPr kumimoji="1" lang="en-US" altLang="ja-JP"/>
              <a:t>〜</a:t>
            </a:r>
            <a:r>
              <a:rPr kumimoji="1" lang="ja-JP" altLang="en-US"/>
              <a:t>利用者の</a:t>
            </a:r>
            <a:r>
              <a:rPr kumimoji="1" lang="en-US" altLang="ja-JP"/>
              <a:t>95%</a:t>
            </a:r>
            <a:r>
              <a:rPr kumimoji="1" lang="ja-JP" altLang="en-US"/>
              <a:t>超が今後も利用意向あり、非利用者には「現物を確かめられる」施策が重要</a:t>
            </a:r>
            <a:r>
              <a:rPr kumimoji="1" lang="en-US" altLang="ja-JP"/>
              <a:t>〜』</a:t>
            </a:r>
            <a:r>
              <a:rPr kumimoji="1" lang="ja-JP" altLang="en-US"/>
              <a:t>　（</a:t>
            </a:r>
            <a:r>
              <a:rPr kumimoji="1" lang="en-US" altLang="ja-JP"/>
              <a:t>GMO</a:t>
            </a:r>
            <a:r>
              <a:rPr kumimoji="1" lang="ja-JP" altLang="en-US"/>
              <a:t>リサーチ株式会社） </a:t>
            </a:r>
          </a:p>
        </p:txBody>
      </p:sp>
      <p:sp>
        <p:nvSpPr>
          <p:cNvPr id="7" name="Slide Number Placeholder 6"/>
          <p:cNvSpPr>
            <a:spLocks noGrp="1"/>
          </p:cNvSpPr>
          <p:nvPr>
            <p:ph type="sldNum" sz="quarter" idx="12"/>
          </p:nvPr>
        </p:nvSpPr>
        <p:spPr/>
        <p:txBody>
          <a:bodyPr/>
          <a:lstStyle/>
          <a:p>
            <a:fld id="{0CD68531-8BC7-42EC-BC36-2119241BD160}" type="slidenum">
              <a:rPr kumimoji="1" lang="ja-JP" altLang="en-US" smtClean="0"/>
              <a:t>‹#›</a:t>
            </a:fld>
            <a:endParaRPr kumimoji="1" lang="ja-JP" altLang="en-US"/>
          </a:p>
        </p:txBody>
      </p:sp>
    </p:spTree>
    <p:extLst>
      <p:ext uri="{BB962C8B-B14F-4D97-AF65-F5344CB8AC3E}">
        <p14:creationId xmlns:p14="http://schemas.microsoft.com/office/powerpoint/2010/main" val="4079783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10595917" y="6446837"/>
            <a:ext cx="1312025" cy="365125"/>
          </a:xfrm>
          <a:prstGeom prst="rect">
            <a:avLst/>
          </a:prstGeom>
        </p:spPr>
        <p:txBody>
          <a:bodyPr vert="horz" lIns="91440" tIns="45720" rIns="91440" bIns="45720" rtlCol="0" anchor="ctr"/>
          <a:lstStyle>
            <a:lvl1pPr algn="r">
              <a:defRPr sz="2000">
                <a:solidFill>
                  <a:srgbClr val="FFFFFF"/>
                </a:solidFill>
              </a:defRPr>
            </a:lvl1pPr>
          </a:lstStyle>
          <a:p>
            <a:fld id="{0CD68531-8BC7-42EC-BC36-2119241BD160}" type="slidenum">
              <a:rPr lang="ja-JP" altLang="en-US" smtClean="0"/>
              <a:pPr/>
              <a:t>‹#›</a:t>
            </a:fld>
            <a:endParaRPr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7993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7CB662-96DB-444E-B3E3-E9E9BD33BD4D}" type="datetimeFigureOut">
              <a:rPr kumimoji="1" lang="ja-JP" altLang="en-US" smtClean="0"/>
              <a:t>2018/12/12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E6132-1110-433B-A223-A1FA4C2AEDDE}" type="slidenum">
              <a:rPr kumimoji="1" lang="ja-JP" altLang="en-US" smtClean="0"/>
              <a:t>‹#›</a:t>
            </a:fld>
            <a:endParaRPr kumimoji="1" lang="ja-JP" altLang="en-US"/>
          </a:p>
        </p:txBody>
      </p:sp>
    </p:spTree>
    <p:extLst>
      <p:ext uri="{BB962C8B-B14F-4D97-AF65-F5344CB8AC3E}">
        <p14:creationId xmlns:p14="http://schemas.microsoft.com/office/powerpoint/2010/main" val="7297140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HGPｺﾞｼｯｸM" panose="020B0600000000000000" pitchFamily="50" charset="-128"/>
          <a:ea typeface="HGPｺﾞｼｯｸM" panose="020B06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HGPｺﾞｼｯｸM" panose="020B0600000000000000" pitchFamily="50" charset="-128"/>
          <a:ea typeface="HGPｺﾞｼｯｸM" panose="020B06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HGPｺﾞｼｯｸM" panose="020B0600000000000000" pitchFamily="50" charset="-128"/>
          <a:ea typeface="HGPｺﾞｼｯｸM" panose="020B06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HGPｺﾞｼｯｸM" panose="020B0600000000000000" pitchFamily="50" charset="-128"/>
          <a:ea typeface="HGPｺﾞｼｯｸM" panose="020B06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HGPｺﾞｼｯｸM" panose="020B0600000000000000" pitchFamily="50" charset="-128"/>
          <a:ea typeface="HGPｺﾞｼｯｸM" panose="020B06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6.png"/><Relationship Id="rId4" Type="http://schemas.openxmlformats.org/officeDocument/2006/relationships/image" Target="../media/image8.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svg"/><Relationship Id="rId5" Type="http://schemas.openxmlformats.org/officeDocument/2006/relationships/image" Target="../media/image9.png"/><Relationship Id="rId4" Type="http://schemas.openxmlformats.org/officeDocument/2006/relationships/image" Target="../media/image14.svg"/></Relationships>
</file>

<file path=ppt/slides/_rels/slide1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gif"/><Relationship Id="rId7"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21.svg"/><Relationship Id="rId4" Type="http://schemas.openxmlformats.org/officeDocument/2006/relationships/image" Target="../media/image12.png"/><Relationship Id="rId9" Type="http://schemas.microsoft.com/office/2007/relationships/hdphoto" Target="../media/hdphoto2.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jstage.jst.go.jp/article/jjep1953/52/2/52_115/_pdf/-char/j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4.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05F12"/>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6746628" y="1783959"/>
            <a:ext cx="4645250" cy="2889114"/>
          </a:xfrm>
        </p:spPr>
        <p:txBody>
          <a:bodyPr anchor="b">
            <a:normAutofit/>
          </a:bodyPr>
          <a:lstStyle/>
          <a:p>
            <a:pPr algn="l"/>
            <a:r>
              <a:rPr lang="ja-JP" altLang="en-US" sz="4700" b="1">
                <a:latin typeface="游ゴシック" panose="020B0400000000000000" pitchFamily="50" charset="-128"/>
                <a:ea typeface="游ゴシック" panose="020B0400000000000000" pitchFamily="50" charset="-128"/>
              </a:rPr>
              <a:t>フリマアプリが</a:t>
            </a:r>
            <a:r>
              <a:rPr lang="en-US" altLang="ja-JP" sz="4700" b="1">
                <a:latin typeface="游ゴシック" panose="020B0400000000000000" pitchFamily="50" charset="-128"/>
                <a:ea typeface="游ゴシック" panose="020B0400000000000000" pitchFamily="50" charset="-128"/>
              </a:rPr>
              <a:t/>
            </a:r>
            <a:br>
              <a:rPr lang="en-US" altLang="ja-JP" sz="4700" b="1">
                <a:latin typeface="游ゴシック" panose="020B0400000000000000" pitchFamily="50" charset="-128"/>
                <a:ea typeface="游ゴシック" panose="020B0400000000000000" pitchFamily="50" charset="-128"/>
              </a:rPr>
            </a:br>
            <a:r>
              <a:rPr lang="ja-JP" altLang="en-US" sz="4700" b="1">
                <a:latin typeface="游ゴシック" panose="020B0400000000000000" pitchFamily="50" charset="-128"/>
                <a:ea typeface="游ゴシック" panose="020B0400000000000000" pitchFamily="50" charset="-128"/>
              </a:rPr>
              <a:t>消費者の感情に及ぼす影響</a:t>
            </a:r>
            <a:endParaRPr kumimoji="1" lang="ja-JP" altLang="en-US" sz="4700" b="1">
              <a:latin typeface="游ゴシック" panose="020B0400000000000000" pitchFamily="50" charset="-128"/>
              <a:ea typeface="游ゴシック" panose="020B0400000000000000" pitchFamily="50" charset="-128"/>
            </a:endParaRPr>
          </a:p>
        </p:txBody>
      </p:sp>
      <p:sp>
        <p:nvSpPr>
          <p:cNvPr id="3" name="サブタイトル 2"/>
          <p:cNvSpPr>
            <a:spLocks noGrp="1"/>
          </p:cNvSpPr>
          <p:nvPr>
            <p:ph type="subTitle" idx="1"/>
          </p:nvPr>
        </p:nvSpPr>
        <p:spPr>
          <a:xfrm>
            <a:off x="6746627" y="4750893"/>
            <a:ext cx="4645250" cy="1147863"/>
          </a:xfrm>
        </p:spPr>
        <p:txBody>
          <a:bodyPr anchor="t">
            <a:normAutofit/>
          </a:bodyPr>
          <a:lstStyle/>
          <a:p>
            <a:pPr algn="l"/>
            <a:r>
              <a:rPr kumimoji="1" lang="ja-JP" altLang="en-US" sz="2000" b="1"/>
              <a:t>紺野　川原　川瀬　栗西　長谷川</a:t>
            </a:r>
          </a:p>
        </p:txBody>
      </p:sp>
      <p:sp>
        <p:nvSpPr>
          <p:cNvPr id="19" name="Freeform: Shape 8">
            <a:extLst>
              <a:ext uri="{FF2B5EF4-FFF2-40B4-BE49-F238E27FC236}">
                <a16:creationId xmlns:a16="http://schemas.microsoft.com/office/drawing/2014/main" xmlns=""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図 3" descr="テキスト が含まれている画像&#10;&#10;非常に高い精度で生成された説明">
            <a:extLst>
              <a:ext uri="{FF2B5EF4-FFF2-40B4-BE49-F238E27FC236}">
                <a16:creationId xmlns:a16="http://schemas.microsoft.com/office/drawing/2014/main" xmlns="" id="{F5A2BD19-5FFA-46B6-B7C7-645F325FD5A5}"/>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7625" b="94282" l="16895" r="84180">
                        <a14:foregroundMark x1="43359" y1="7771" x2="43359" y2="7771"/>
                        <a14:foregroundMark x1="39355" y1="73754" x2="39355" y2="73754"/>
                        <a14:foregroundMark x1="48730" y1="94282" x2="48730" y2="94282"/>
                        <a14:foregroundMark x1="39551" y1="67742" x2="39551" y2="67742"/>
                        <a14:foregroundMark x1="34668" y1="64076" x2="34668" y2="64076"/>
                        <a14:foregroundMark x1="34180" y1="69501" x2="34180" y2="69501"/>
                        <a14:foregroundMark x1="44922" y1="73754" x2="44922" y2="73754"/>
                        <a14:foregroundMark x1="44727" y1="73754" x2="44727" y2="73754"/>
                        <a14:foregroundMark x1="44727" y1="73754" x2="44727" y2="73754"/>
                        <a14:foregroundMark x1="45117" y1="80205" x2="44434" y2="74780"/>
                        <a14:foregroundMark x1="44727" y1="70821" x2="38867" y2="65103"/>
                        <a14:foregroundMark x1="37793" y1="67155" x2="36230" y2="63783"/>
                        <a14:foregroundMark x1="34180" y1="72141" x2="34863" y2="64076"/>
                        <a14:foregroundMark x1="34668" y1="64370" x2="37305" y2="62757"/>
                        <a14:foregroundMark x1="39746" y1="77566" x2="49414" y2="69501"/>
                      </a14:backgroundRemoval>
                    </a14:imgEffect>
                  </a14:imgLayer>
                </a14:imgProps>
              </a:ext>
            </a:extLst>
          </a:blip>
          <a:srcRect l="21404" r="20182"/>
          <a:stretch/>
        </p:blipFill>
        <p:spPr>
          <a:xfrm>
            <a:off x="0" y="-18055"/>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421577782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吹き出し: 四角形 1">
            <a:extLst>
              <a:ext uri="{FF2B5EF4-FFF2-40B4-BE49-F238E27FC236}">
                <a16:creationId xmlns:a16="http://schemas.microsoft.com/office/drawing/2014/main" xmlns="" id="{4B0C1B0C-B9BD-4A59-B58F-17CBCCF7888D}"/>
              </a:ext>
            </a:extLst>
          </p:cNvPr>
          <p:cNvSpPr/>
          <p:nvPr/>
        </p:nvSpPr>
        <p:spPr>
          <a:xfrm>
            <a:off x="521815" y="2094113"/>
            <a:ext cx="6826761" cy="3616778"/>
          </a:xfrm>
          <a:prstGeom prst="wedgeRectCallout">
            <a:avLst>
              <a:gd name="adj1" fmla="val 56065"/>
              <a:gd name="adj2" fmla="val -41338"/>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xmlns="" id="{6F5D108B-776C-4C10-8337-A743072221BD}"/>
              </a:ext>
            </a:extLst>
          </p:cNvPr>
          <p:cNvSpPr>
            <a:spLocks noGrp="1"/>
          </p:cNvSpPr>
          <p:nvPr>
            <p:ph type="sldNum" sz="quarter" idx="12"/>
          </p:nvPr>
        </p:nvSpPr>
        <p:spPr/>
        <p:txBody>
          <a:bodyPr/>
          <a:lstStyle/>
          <a:p>
            <a:fld id="{0CD68531-8BC7-42EC-BC36-2119241BD160}" type="slidenum">
              <a:rPr lang="ja-JP" altLang="en-US" smtClean="0"/>
              <a:pPr/>
              <a:t>10</a:t>
            </a:fld>
            <a:endParaRPr lang="ja-JP" altLang="en-US"/>
          </a:p>
        </p:txBody>
      </p:sp>
      <p:sp>
        <p:nvSpPr>
          <p:cNvPr id="3" name="四角形: 角を丸くする 2">
            <a:extLst>
              <a:ext uri="{FF2B5EF4-FFF2-40B4-BE49-F238E27FC236}">
                <a16:creationId xmlns:a16="http://schemas.microsoft.com/office/drawing/2014/main" xmlns="" id="{0D021246-22EF-4167-8388-2B85A9C98977}"/>
              </a:ext>
            </a:extLst>
          </p:cNvPr>
          <p:cNvSpPr/>
          <p:nvPr/>
        </p:nvSpPr>
        <p:spPr>
          <a:xfrm>
            <a:off x="725671" y="2344299"/>
            <a:ext cx="1362795" cy="873391"/>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a:t>期待</a:t>
            </a:r>
          </a:p>
        </p:txBody>
      </p:sp>
      <p:sp>
        <p:nvSpPr>
          <p:cNvPr id="11" name="四角形: 角を丸くする 10">
            <a:extLst>
              <a:ext uri="{FF2B5EF4-FFF2-40B4-BE49-F238E27FC236}">
                <a16:creationId xmlns:a16="http://schemas.microsoft.com/office/drawing/2014/main" xmlns="" id="{B9DF66CF-3A67-49D4-B15A-324C736DF401}"/>
              </a:ext>
            </a:extLst>
          </p:cNvPr>
          <p:cNvSpPr/>
          <p:nvPr/>
        </p:nvSpPr>
        <p:spPr>
          <a:xfrm>
            <a:off x="725669" y="3504993"/>
            <a:ext cx="1362795" cy="873391"/>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a:t>期待</a:t>
            </a:r>
          </a:p>
        </p:txBody>
      </p:sp>
      <p:sp>
        <p:nvSpPr>
          <p:cNvPr id="12" name="四角形: 角を丸くする 11">
            <a:extLst>
              <a:ext uri="{FF2B5EF4-FFF2-40B4-BE49-F238E27FC236}">
                <a16:creationId xmlns:a16="http://schemas.microsoft.com/office/drawing/2014/main" xmlns="" id="{F76DF6C0-3A95-49A6-91E2-14806F95048E}"/>
              </a:ext>
            </a:extLst>
          </p:cNvPr>
          <p:cNvSpPr/>
          <p:nvPr/>
        </p:nvSpPr>
        <p:spPr>
          <a:xfrm>
            <a:off x="725670" y="4651312"/>
            <a:ext cx="1362795" cy="873391"/>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a:t>期待</a:t>
            </a:r>
          </a:p>
        </p:txBody>
      </p:sp>
      <p:sp>
        <p:nvSpPr>
          <p:cNvPr id="13" name="四角形: 角を丸くする 12">
            <a:extLst>
              <a:ext uri="{FF2B5EF4-FFF2-40B4-BE49-F238E27FC236}">
                <a16:creationId xmlns:a16="http://schemas.microsoft.com/office/drawing/2014/main" xmlns="" id="{8DED3186-D444-4757-B50B-395B9381BE4B}"/>
              </a:ext>
            </a:extLst>
          </p:cNvPr>
          <p:cNvSpPr/>
          <p:nvPr/>
        </p:nvSpPr>
        <p:spPr>
          <a:xfrm>
            <a:off x="3116462" y="2344299"/>
            <a:ext cx="1362795" cy="873391"/>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400"/>
              <a:t>成果</a:t>
            </a:r>
            <a:endParaRPr kumimoji="1" lang="ja-JP" altLang="en-US" sz="2400"/>
          </a:p>
        </p:txBody>
      </p:sp>
      <p:sp>
        <p:nvSpPr>
          <p:cNvPr id="14" name="四角形: 角を丸くする 13">
            <a:extLst>
              <a:ext uri="{FF2B5EF4-FFF2-40B4-BE49-F238E27FC236}">
                <a16:creationId xmlns:a16="http://schemas.microsoft.com/office/drawing/2014/main" xmlns="" id="{9F712131-505B-4E12-B664-F802DE7B13FC}"/>
              </a:ext>
            </a:extLst>
          </p:cNvPr>
          <p:cNvSpPr/>
          <p:nvPr/>
        </p:nvSpPr>
        <p:spPr>
          <a:xfrm>
            <a:off x="3116462" y="3517949"/>
            <a:ext cx="1362795" cy="873391"/>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a:t>成果</a:t>
            </a:r>
          </a:p>
        </p:txBody>
      </p:sp>
      <p:sp>
        <p:nvSpPr>
          <p:cNvPr id="15" name="四角形: 角を丸くする 14">
            <a:extLst>
              <a:ext uri="{FF2B5EF4-FFF2-40B4-BE49-F238E27FC236}">
                <a16:creationId xmlns:a16="http://schemas.microsoft.com/office/drawing/2014/main" xmlns="" id="{C6B1B7E6-3BCA-4132-BB68-B99A3FF906B4}"/>
              </a:ext>
            </a:extLst>
          </p:cNvPr>
          <p:cNvSpPr/>
          <p:nvPr/>
        </p:nvSpPr>
        <p:spPr>
          <a:xfrm>
            <a:off x="3116462" y="4680066"/>
            <a:ext cx="1362795" cy="873391"/>
          </a:xfrm>
          <a:prstGeom prst="round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a:t>成果</a:t>
            </a:r>
          </a:p>
        </p:txBody>
      </p:sp>
      <p:sp>
        <p:nvSpPr>
          <p:cNvPr id="16" name="テキスト ボックス 15">
            <a:extLst>
              <a:ext uri="{FF2B5EF4-FFF2-40B4-BE49-F238E27FC236}">
                <a16:creationId xmlns:a16="http://schemas.microsoft.com/office/drawing/2014/main" xmlns="" id="{3A0360F5-F1F1-4E48-85F2-F0736772519A}"/>
              </a:ext>
            </a:extLst>
          </p:cNvPr>
          <p:cNvSpPr txBox="1"/>
          <p:nvPr/>
        </p:nvSpPr>
        <p:spPr>
          <a:xfrm>
            <a:off x="2238243" y="2436162"/>
            <a:ext cx="804732" cy="646331"/>
          </a:xfrm>
          <a:prstGeom prst="rect">
            <a:avLst/>
          </a:prstGeom>
          <a:noFill/>
        </p:spPr>
        <p:txBody>
          <a:bodyPr wrap="square" rtlCol="0">
            <a:spAutoFit/>
          </a:bodyPr>
          <a:lstStyle/>
          <a:p>
            <a:r>
              <a:rPr kumimoji="1" lang="ja-JP" altLang="en-US" sz="3600" b="1"/>
              <a:t>＜</a:t>
            </a:r>
          </a:p>
        </p:txBody>
      </p:sp>
      <p:sp>
        <p:nvSpPr>
          <p:cNvPr id="17" name="テキスト ボックス 16">
            <a:extLst>
              <a:ext uri="{FF2B5EF4-FFF2-40B4-BE49-F238E27FC236}">
                <a16:creationId xmlns:a16="http://schemas.microsoft.com/office/drawing/2014/main" xmlns="" id="{39E72E1A-F73D-479C-B788-4F03CF880157}"/>
              </a:ext>
            </a:extLst>
          </p:cNvPr>
          <p:cNvSpPr txBox="1"/>
          <p:nvPr/>
        </p:nvSpPr>
        <p:spPr>
          <a:xfrm>
            <a:off x="2293195" y="3655079"/>
            <a:ext cx="804732" cy="646331"/>
          </a:xfrm>
          <a:prstGeom prst="rect">
            <a:avLst/>
          </a:prstGeom>
          <a:noFill/>
        </p:spPr>
        <p:txBody>
          <a:bodyPr wrap="square" rtlCol="0">
            <a:spAutoFit/>
          </a:bodyPr>
          <a:lstStyle/>
          <a:p>
            <a:r>
              <a:rPr kumimoji="1" lang="ja-JP" altLang="en-US" sz="3600" b="1"/>
              <a:t>＝</a:t>
            </a:r>
          </a:p>
        </p:txBody>
      </p:sp>
      <p:sp>
        <p:nvSpPr>
          <p:cNvPr id="18" name="テキスト ボックス 17">
            <a:extLst>
              <a:ext uri="{FF2B5EF4-FFF2-40B4-BE49-F238E27FC236}">
                <a16:creationId xmlns:a16="http://schemas.microsoft.com/office/drawing/2014/main" xmlns="" id="{E5B1169C-60D3-4900-ABBD-CD8D9FC83B78}"/>
              </a:ext>
            </a:extLst>
          </p:cNvPr>
          <p:cNvSpPr txBox="1"/>
          <p:nvPr/>
        </p:nvSpPr>
        <p:spPr>
          <a:xfrm>
            <a:off x="2288544" y="4784095"/>
            <a:ext cx="804732" cy="646331"/>
          </a:xfrm>
          <a:prstGeom prst="rect">
            <a:avLst/>
          </a:prstGeom>
          <a:noFill/>
        </p:spPr>
        <p:txBody>
          <a:bodyPr wrap="square" rtlCol="0">
            <a:spAutoFit/>
          </a:bodyPr>
          <a:lstStyle/>
          <a:p>
            <a:r>
              <a:rPr lang="ja-JP" altLang="en-US" sz="3600" b="1"/>
              <a:t>＞</a:t>
            </a:r>
            <a:endParaRPr kumimoji="1" lang="ja-JP" altLang="en-US" sz="3600" b="1"/>
          </a:p>
        </p:txBody>
      </p:sp>
      <p:sp>
        <p:nvSpPr>
          <p:cNvPr id="19" name="矢印: 右 18">
            <a:extLst>
              <a:ext uri="{FF2B5EF4-FFF2-40B4-BE49-F238E27FC236}">
                <a16:creationId xmlns:a16="http://schemas.microsoft.com/office/drawing/2014/main" xmlns="" id="{9CD212D4-D949-42CD-B1C2-29E35DED044D}"/>
              </a:ext>
            </a:extLst>
          </p:cNvPr>
          <p:cNvSpPr/>
          <p:nvPr/>
        </p:nvSpPr>
        <p:spPr>
          <a:xfrm>
            <a:off x="4866539" y="2584622"/>
            <a:ext cx="882502" cy="4502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矢印: 右 19">
            <a:extLst>
              <a:ext uri="{FF2B5EF4-FFF2-40B4-BE49-F238E27FC236}">
                <a16:creationId xmlns:a16="http://schemas.microsoft.com/office/drawing/2014/main" xmlns="" id="{3DCC5317-58B3-46A2-8E26-4AD83FD7A490}"/>
              </a:ext>
            </a:extLst>
          </p:cNvPr>
          <p:cNvSpPr/>
          <p:nvPr/>
        </p:nvSpPr>
        <p:spPr>
          <a:xfrm>
            <a:off x="4866539" y="4926057"/>
            <a:ext cx="882502" cy="4502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矢印: 右 20">
            <a:extLst>
              <a:ext uri="{FF2B5EF4-FFF2-40B4-BE49-F238E27FC236}">
                <a16:creationId xmlns:a16="http://schemas.microsoft.com/office/drawing/2014/main" xmlns="" id="{036C3F42-65EF-4A61-931C-5528B811BF84}"/>
              </a:ext>
            </a:extLst>
          </p:cNvPr>
          <p:cNvSpPr/>
          <p:nvPr/>
        </p:nvSpPr>
        <p:spPr>
          <a:xfrm>
            <a:off x="4866539" y="3761502"/>
            <a:ext cx="882502" cy="4502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グラフィックス 22" descr="ニヤリとした顔 (塗りつぶしなし)">
            <a:extLst>
              <a:ext uri="{FF2B5EF4-FFF2-40B4-BE49-F238E27FC236}">
                <a16:creationId xmlns:a16="http://schemas.microsoft.com/office/drawing/2014/main" xmlns="" id="{85343B77-B144-4439-869C-5743079140F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018436" y="2365952"/>
            <a:ext cx="914400" cy="914400"/>
          </a:xfrm>
          <a:prstGeom prst="rect">
            <a:avLst/>
          </a:prstGeom>
        </p:spPr>
      </p:pic>
      <p:pic>
        <p:nvPicPr>
          <p:cNvPr id="25" name="グラフィックス 24" descr="笑顔 (塗りつぶしなし)">
            <a:extLst>
              <a:ext uri="{FF2B5EF4-FFF2-40B4-BE49-F238E27FC236}">
                <a16:creationId xmlns:a16="http://schemas.microsoft.com/office/drawing/2014/main" xmlns="" id="{D7C734FB-A785-4CE7-ADB7-BF57CB117FA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018436" y="3587217"/>
            <a:ext cx="914400" cy="914400"/>
          </a:xfrm>
          <a:prstGeom prst="rect">
            <a:avLst/>
          </a:prstGeom>
        </p:spPr>
      </p:pic>
      <p:pic>
        <p:nvPicPr>
          <p:cNvPr id="27" name="グラフィックス 26" descr="心配そうな顔 (塗りつぶしなし)">
            <a:extLst>
              <a:ext uri="{FF2B5EF4-FFF2-40B4-BE49-F238E27FC236}">
                <a16:creationId xmlns:a16="http://schemas.microsoft.com/office/drawing/2014/main" xmlns="" id="{79EFC6A0-4F31-4AA6-B893-E948985DF1A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6018436" y="4725883"/>
            <a:ext cx="914400" cy="914400"/>
          </a:xfrm>
          <a:prstGeom prst="rect">
            <a:avLst/>
          </a:prstGeom>
        </p:spPr>
      </p:pic>
      <p:sp>
        <p:nvSpPr>
          <p:cNvPr id="31" name="テキスト ボックス 30">
            <a:extLst>
              <a:ext uri="{FF2B5EF4-FFF2-40B4-BE49-F238E27FC236}">
                <a16:creationId xmlns:a16="http://schemas.microsoft.com/office/drawing/2014/main" xmlns="" id="{BF751C96-E3D4-4A1E-BA65-0076ECF760A5}"/>
              </a:ext>
            </a:extLst>
          </p:cNvPr>
          <p:cNvSpPr txBox="1"/>
          <p:nvPr/>
        </p:nvSpPr>
        <p:spPr>
          <a:xfrm>
            <a:off x="7949132" y="2174206"/>
            <a:ext cx="2616669" cy="646331"/>
          </a:xfrm>
          <a:prstGeom prst="rect">
            <a:avLst/>
          </a:prstGeom>
          <a:noFill/>
        </p:spPr>
        <p:txBody>
          <a:bodyPr wrap="square" rtlCol="0" anchor="t">
            <a:spAutoFit/>
          </a:bodyPr>
          <a:lstStyle/>
          <a:p>
            <a:r>
              <a:rPr kumimoji="1" lang="ja-JP" altLang="en-US" sz="3600"/>
              <a:t>満足度形成</a:t>
            </a:r>
            <a:endParaRPr lang="ja-JP" altLang="en-US" sz="3600">
              <a:latin typeface="ＭＳ Ｐゴシック"/>
              <a:ea typeface="ＭＳ Ｐゴシック"/>
            </a:endParaRPr>
          </a:p>
        </p:txBody>
      </p:sp>
      <p:sp>
        <p:nvSpPr>
          <p:cNvPr id="22" name="思考の吹き出し: 雲形 21">
            <a:extLst>
              <a:ext uri="{FF2B5EF4-FFF2-40B4-BE49-F238E27FC236}">
                <a16:creationId xmlns:a16="http://schemas.microsoft.com/office/drawing/2014/main" xmlns="" id="{C41C1253-9B9B-4AC9-AFE8-9BDCF59BAD82}"/>
              </a:ext>
            </a:extLst>
          </p:cNvPr>
          <p:cNvSpPr/>
          <p:nvPr/>
        </p:nvSpPr>
        <p:spPr>
          <a:xfrm>
            <a:off x="7797554" y="3190959"/>
            <a:ext cx="3357809" cy="1042223"/>
          </a:xfrm>
          <a:prstGeom prst="cloudCallout">
            <a:avLst>
              <a:gd name="adj1" fmla="val -67657"/>
              <a:gd name="adj2" fmla="val 121777"/>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sz="1600"/>
              <a:t>失敗した・・・</a:t>
            </a:r>
            <a:endParaRPr kumimoji="1" lang="en-US" altLang="ja-JP" sz="1600"/>
          </a:p>
          <a:p>
            <a:r>
              <a:rPr lang="ja-JP" altLang="en-US" sz="1600"/>
              <a:t>買わなきゃよかった・・・</a:t>
            </a:r>
            <a:endParaRPr kumimoji="1" lang="ja-JP" altLang="en-US" sz="1600"/>
          </a:p>
        </p:txBody>
      </p:sp>
      <p:grpSp>
        <p:nvGrpSpPr>
          <p:cNvPr id="34" name="グループ化 33">
            <a:extLst>
              <a:ext uri="{FF2B5EF4-FFF2-40B4-BE49-F238E27FC236}">
                <a16:creationId xmlns:a16="http://schemas.microsoft.com/office/drawing/2014/main" xmlns="" id="{884D5C1C-94C4-454B-A118-386BDCC2672B}"/>
              </a:ext>
            </a:extLst>
          </p:cNvPr>
          <p:cNvGrpSpPr/>
          <p:nvPr/>
        </p:nvGrpSpPr>
        <p:grpSpPr>
          <a:xfrm>
            <a:off x="8081203" y="4797820"/>
            <a:ext cx="3074160" cy="1674561"/>
            <a:chOff x="1248355" y="4344264"/>
            <a:chExt cx="4647622" cy="1954683"/>
          </a:xfrm>
        </p:grpSpPr>
        <p:sp>
          <p:nvSpPr>
            <p:cNvPr id="35" name="四角形: 角を丸くする 34">
              <a:extLst>
                <a:ext uri="{FF2B5EF4-FFF2-40B4-BE49-F238E27FC236}">
                  <a16:creationId xmlns:a16="http://schemas.microsoft.com/office/drawing/2014/main" xmlns="" id="{F1E4F632-2BA5-4152-B455-2E6026282623}"/>
                </a:ext>
              </a:extLst>
            </p:cNvPr>
            <p:cNvSpPr/>
            <p:nvPr/>
          </p:nvSpPr>
          <p:spPr>
            <a:xfrm>
              <a:off x="1248355" y="4344264"/>
              <a:ext cx="4647622" cy="1468139"/>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3200" b="0" i="0" u="none" strike="noStrike" kern="0" cap="none" spc="0" normalizeH="0" baseline="0" noProof="0">
                <a:ln>
                  <a:noFill/>
                </a:ln>
                <a:solidFill>
                  <a:prstClr val="black"/>
                </a:solidFill>
                <a:effectLst/>
                <a:uLnTx/>
                <a:uFillTx/>
                <a:latin typeface="HGSｺﾞｼｯｸM" panose="020B0600000000000000" pitchFamily="50" charset="-128"/>
                <a:ea typeface="HGSｺﾞｼｯｸM" panose="020B0600000000000000" pitchFamily="50" charset="-128"/>
              </a:endParaRPr>
            </a:p>
          </p:txBody>
        </p:sp>
        <p:sp>
          <p:nvSpPr>
            <p:cNvPr id="36" name="テキスト ボックス 35">
              <a:extLst>
                <a:ext uri="{FF2B5EF4-FFF2-40B4-BE49-F238E27FC236}">
                  <a16:creationId xmlns:a16="http://schemas.microsoft.com/office/drawing/2014/main" xmlns="" id="{27D83DD3-DBA7-42C9-B670-B5A6E58408C3}"/>
                </a:ext>
              </a:extLst>
            </p:cNvPr>
            <p:cNvSpPr txBox="1"/>
            <p:nvPr/>
          </p:nvSpPr>
          <p:spPr>
            <a:xfrm>
              <a:off x="1461398" y="4601281"/>
              <a:ext cx="4229511" cy="1697666"/>
            </a:xfrm>
            <a:prstGeom prst="rect">
              <a:avLst/>
            </a:prstGeom>
            <a:noFill/>
          </p:spPr>
          <p:txBody>
            <a:bodyPr wrap="square" rtlCol="0">
              <a:spAutoFit/>
            </a:bodyPr>
            <a:lstStyle/>
            <a:p>
              <a:pPr algn="ctr"/>
              <a:r>
                <a:rPr kumimoji="1" lang="ja-JP" altLang="en-US" sz="2400">
                  <a:solidFill>
                    <a:srgbClr val="FF0000"/>
                  </a:solidFill>
                </a:rPr>
                <a:t>販売</a:t>
              </a:r>
              <a:r>
                <a:rPr lang="ja-JP" altLang="en-US" sz="2400"/>
                <a:t>チャネルとして</a:t>
              </a:r>
              <a:r>
                <a:rPr kumimoji="1" lang="ja-JP" altLang="en-US" sz="2400"/>
                <a:t>フリマアプリが影響</a:t>
              </a:r>
            </a:p>
          </p:txBody>
        </p:sp>
      </p:grpSp>
      <p:sp>
        <p:nvSpPr>
          <p:cNvPr id="6" name="矢印: 上 5">
            <a:extLst>
              <a:ext uri="{FF2B5EF4-FFF2-40B4-BE49-F238E27FC236}">
                <a16:creationId xmlns:a16="http://schemas.microsoft.com/office/drawing/2014/main" xmlns="" id="{799593AC-62F2-410B-AFEC-EC347793A1C9}"/>
              </a:ext>
            </a:extLst>
          </p:cNvPr>
          <p:cNvSpPr/>
          <p:nvPr/>
        </p:nvSpPr>
        <p:spPr>
          <a:xfrm>
            <a:off x="9056292" y="4290187"/>
            <a:ext cx="914400" cy="41424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1">
            <a:extLst>
              <a:ext uri="{FF2B5EF4-FFF2-40B4-BE49-F238E27FC236}">
                <a16:creationId xmlns:a16="http://schemas.microsoft.com/office/drawing/2014/main" xmlns="" id="{5EB46E60-CBF3-4035-A5DE-8B7791D313BE}"/>
              </a:ext>
            </a:extLst>
          </p:cNvPr>
          <p:cNvSpPr txBox="1">
            <a:spLocks/>
          </p:cNvSpPr>
          <p:nvPr/>
        </p:nvSpPr>
        <p:spPr>
          <a:xfrm>
            <a:off x="793630" y="188908"/>
            <a:ext cx="10058400" cy="112655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000" b="1" kern="1200" spc="-50" baseline="0">
                <a:solidFill>
                  <a:schemeClr val="tx1">
                    <a:lumMod val="75000"/>
                    <a:lumOff val="25000"/>
                  </a:schemeClr>
                </a:solidFill>
                <a:latin typeface="游ゴシック" panose="020B0400000000000000" pitchFamily="50" charset="-128"/>
                <a:ea typeface="游ゴシック" panose="020B0400000000000000" pitchFamily="50" charset="-128"/>
                <a:cs typeface="+mj-cs"/>
              </a:defRPr>
            </a:lvl1pPr>
          </a:lstStyle>
          <a:p>
            <a:r>
              <a:rPr lang="ja-JP" altLang="en-US">
                <a:solidFill>
                  <a:schemeClr val="tx1"/>
                </a:solidFill>
              </a:rPr>
              <a:t>期待不一致モデル (Oliver, 1997)　　　　　　　　　</a:t>
            </a:r>
          </a:p>
        </p:txBody>
      </p:sp>
    </p:spTree>
    <p:extLst>
      <p:ext uri="{BB962C8B-B14F-4D97-AF65-F5344CB8AC3E}">
        <p14:creationId xmlns:p14="http://schemas.microsoft.com/office/powerpoint/2010/main" val="938739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9CC5E73F-9AEE-4B15-99B7-C4E1260AC872}"/>
              </a:ext>
            </a:extLst>
          </p:cNvPr>
          <p:cNvSpPr>
            <a:spLocks noGrp="1"/>
          </p:cNvSpPr>
          <p:nvPr>
            <p:ph type="sldNum" sz="quarter" idx="12"/>
          </p:nvPr>
        </p:nvSpPr>
        <p:spPr/>
        <p:txBody>
          <a:bodyPr/>
          <a:lstStyle/>
          <a:p>
            <a:fld id="{0CD68531-8BC7-42EC-BC36-2119241BD160}" type="slidenum">
              <a:rPr lang="ja-JP" altLang="en-US" smtClean="0"/>
              <a:pPr/>
              <a:t>11</a:t>
            </a:fld>
            <a:endParaRPr lang="ja-JP" altLang="en-US"/>
          </a:p>
        </p:txBody>
      </p:sp>
      <p:sp>
        <p:nvSpPr>
          <p:cNvPr id="2" name="タイトル 1">
            <a:extLst>
              <a:ext uri="{FF2B5EF4-FFF2-40B4-BE49-F238E27FC236}">
                <a16:creationId xmlns:a16="http://schemas.microsoft.com/office/drawing/2014/main" xmlns="" id="{BA566799-A09B-4E28-8BE5-731487583C15}"/>
              </a:ext>
            </a:extLst>
          </p:cNvPr>
          <p:cNvSpPr>
            <a:spLocks noGrp="1"/>
          </p:cNvSpPr>
          <p:nvPr>
            <p:ph type="title"/>
          </p:nvPr>
        </p:nvSpPr>
        <p:spPr>
          <a:xfrm>
            <a:off x="1066800" y="232040"/>
            <a:ext cx="10058400" cy="1126550"/>
          </a:xfrm>
        </p:spPr>
        <p:txBody>
          <a:bodyPr>
            <a:normAutofit/>
          </a:bodyPr>
          <a:lstStyle/>
          <a:p>
            <a:r>
              <a:rPr lang="ja-JP" altLang="en-US">
                <a:solidFill>
                  <a:schemeClr val="tx1"/>
                </a:solidFill>
              </a:rPr>
              <a:t>研究目的</a:t>
            </a:r>
            <a:r>
              <a:rPr kumimoji="1" lang="ja-JP" altLang="en-US">
                <a:solidFill>
                  <a:schemeClr val="tx1"/>
                </a:solidFill>
              </a:rPr>
              <a:t>　　　　　　　　　</a:t>
            </a:r>
            <a:endParaRPr lang="ja-JP" altLang="en-US">
              <a:solidFill>
                <a:schemeClr val="tx1"/>
              </a:solidFill>
            </a:endParaRPr>
          </a:p>
        </p:txBody>
      </p:sp>
      <p:sp>
        <p:nvSpPr>
          <p:cNvPr id="3" name="テキスト ボックス 2">
            <a:extLst>
              <a:ext uri="{FF2B5EF4-FFF2-40B4-BE49-F238E27FC236}">
                <a16:creationId xmlns:a16="http://schemas.microsoft.com/office/drawing/2014/main" xmlns="" id="{AB489915-AD51-43BB-BBDD-465BCFCF0A10}"/>
              </a:ext>
            </a:extLst>
          </p:cNvPr>
          <p:cNvSpPr txBox="1"/>
          <p:nvPr/>
        </p:nvSpPr>
        <p:spPr>
          <a:xfrm>
            <a:off x="1316968" y="2905664"/>
            <a:ext cx="9586820" cy="175432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600">
                <a:latin typeface="ＭＳ Ｐゴシック"/>
                <a:ea typeface="ＭＳ Ｐゴシック"/>
              </a:rPr>
              <a:t>購買失敗時にフリマアプリで販売を行うことが、</a:t>
            </a:r>
          </a:p>
          <a:p>
            <a:r>
              <a:rPr lang="ja-JP" altLang="en-US" sz="3600">
                <a:latin typeface="ＭＳ Ｐゴシック"/>
                <a:ea typeface="ＭＳ Ｐゴシック"/>
              </a:rPr>
              <a:t>感情や満足度に対してどのように影響を与えているかを明らかにする。</a:t>
            </a:r>
          </a:p>
        </p:txBody>
      </p:sp>
    </p:spTree>
    <p:extLst>
      <p:ext uri="{BB962C8B-B14F-4D97-AF65-F5344CB8AC3E}">
        <p14:creationId xmlns:p14="http://schemas.microsoft.com/office/powerpoint/2010/main" val="2100602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a:extLst>
              <a:ext uri="{FF2B5EF4-FFF2-40B4-BE49-F238E27FC236}">
                <a16:creationId xmlns:a16="http://schemas.microsoft.com/office/drawing/2014/main" xmlns="" id="{81E9D558-F9FE-4108-8BA7-91593FD23C88}"/>
              </a:ext>
            </a:extLst>
          </p:cNvPr>
          <p:cNvGrpSpPr/>
          <p:nvPr/>
        </p:nvGrpSpPr>
        <p:grpSpPr>
          <a:xfrm>
            <a:off x="1710843" y="1934114"/>
            <a:ext cx="8622792" cy="3821511"/>
            <a:chOff x="1212712" y="2136207"/>
            <a:chExt cx="10706793" cy="4277633"/>
          </a:xfrm>
        </p:grpSpPr>
        <p:sp>
          <p:nvSpPr>
            <p:cNvPr id="2" name="四角形: 角を丸くする 1">
              <a:extLst>
                <a:ext uri="{FF2B5EF4-FFF2-40B4-BE49-F238E27FC236}">
                  <a16:creationId xmlns:a16="http://schemas.microsoft.com/office/drawing/2014/main" xmlns="" id="{03C744B9-3D72-44DD-AE8D-01765B30B120}"/>
                </a:ext>
              </a:extLst>
            </p:cNvPr>
            <p:cNvSpPr/>
            <p:nvPr/>
          </p:nvSpPr>
          <p:spPr>
            <a:xfrm>
              <a:off x="1212712" y="2743771"/>
              <a:ext cx="10706793" cy="3670069"/>
            </a:xfrm>
            <a:prstGeom prst="roundRect">
              <a:avLst>
                <a:gd name="adj" fmla="val 806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角丸四角形 7"/>
            <p:cNvSpPr/>
            <p:nvPr/>
          </p:nvSpPr>
          <p:spPr>
            <a:xfrm>
              <a:off x="5038071" y="2136207"/>
              <a:ext cx="2872898" cy="1215127"/>
            </a:xfrm>
            <a:prstGeom prst="roundRect">
              <a:avLst/>
            </a:prstGeom>
            <a:ln w="28575">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b="1">
                  <a:latin typeface="游ゴシック" panose="020B0400000000000000" pitchFamily="50" charset="-128"/>
                  <a:ea typeface="游ゴシック" panose="020B0400000000000000" pitchFamily="50" charset="-128"/>
                </a:rPr>
                <a:t>期待不一致</a:t>
              </a:r>
              <a:endParaRPr kumimoji="1" lang="ja-JP" altLang="en-US" sz="2800" b="1">
                <a:latin typeface="游ゴシック" panose="020B0400000000000000" pitchFamily="50" charset="-128"/>
                <a:ea typeface="游ゴシック" panose="020B0400000000000000" pitchFamily="50" charset="-128"/>
              </a:endParaRPr>
            </a:p>
          </p:txBody>
        </p:sp>
      </p:grpSp>
      <p:sp>
        <p:nvSpPr>
          <p:cNvPr id="3" name="タイトル 2"/>
          <p:cNvSpPr>
            <a:spLocks noGrp="1"/>
          </p:cNvSpPr>
          <p:nvPr>
            <p:ph type="title"/>
          </p:nvPr>
        </p:nvSpPr>
        <p:spPr/>
        <p:txBody>
          <a:bodyPr/>
          <a:lstStyle/>
          <a:p>
            <a:r>
              <a:rPr kumimoji="1" lang="ja-JP" altLang="en-US"/>
              <a:t>全体概要図</a:t>
            </a:r>
          </a:p>
        </p:txBody>
      </p:sp>
      <p:sp>
        <p:nvSpPr>
          <p:cNvPr id="4" name="スライド番号プレースホルダー 3"/>
          <p:cNvSpPr>
            <a:spLocks noGrp="1"/>
          </p:cNvSpPr>
          <p:nvPr>
            <p:ph type="sldNum" sz="quarter" idx="12"/>
          </p:nvPr>
        </p:nvSpPr>
        <p:spPr/>
        <p:txBody>
          <a:bodyPr/>
          <a:lstStyle/>
          <a:p>
            <a:fld id="{0CD68531-8BC7-42EC-BC36-2119241BD160}" type="slidenum">
              <a:rPr lang="ja-JP" altLang="en-US" smtClean="0"/>
              <a:pPr/>
              <a:t>12</a:t>
            </a:fld>
            <a:endParaRPr lang="ja-JP" altLang="en-US"/>
          </a:p>
        </p:txBody>
      </p:sp>
      <p:sp>
        <p:nvSpPr>
          <p:cNvPr id="5" name="角丸四角形 4"/>
          <p:cNvSpPr/>
          <p:nvPr/>
        </p:nvSpPr>
        <p:spPr>
          <a:xfrm>
            <a:off x="2652262" y="3469734"/>
            <a:ext cx="2313709" cy="1831081"/>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a:latin typeface="游ゴシック" panose="020B0400000000000000" pitchFamily="50" charset="-128"/>
                <a:ea typeface="游ゴシック" panose="020B0400000000000000" pitchFamily="50" charset="-128"/>
              </a:rPr>
              <a:t>感情</a:t>
            </a:r>
          </a:p>
        </p:txBody>
      </p:sp>
      <p:sp>
        <p:nvSpPr>
          <p:cNvPr id="7" name="角丸四角形 6"/>
          <p:cNvSpPr/>
          <p:nvPr/>
        </p:nvSpPr>
        <p:spPr>
          <a:xfrm>
            <a:off x="6991365" y="3469732"/>
            <a:ext cx="2313709" cy="1831081"/>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a:latin typeface="游ゴシック" panose="020B0400000000000000" pitchFamily="50" charset="-128"/>
                <a:ea typeface="游ゴシック" panose="020B0400000000000000" pitchFamily="50" charset="-128"/>
              </a:rPr>
              <a:t>満足度形成</a:t>
            </a:r>
          </a:p>
        </p:txBody>
      </p:sp>
      <p:sp>
        <p:nvSpPr>
          <p:cNvPr id="12" name="右矢印 11"/>
          <p:cNvSpPr/>
          <p:nvPr/>
        </p:nvSpPr>
        <p:spPr>
          <a:xfrm>
            <a:off x="5396790" y="3990419"/>
            <a:ext cx="1250898" cy="7897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47448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楕円 14">
            <a:extLst>
              <a:ext uri="{FF2B5EF4-FFF2-40B4-BE49-F238E27FC236}">
                <a16:creationId xmlns:a16="http://schemas.microsoft.com/office/drawing/2014/main" xmlns="" id="{38D79E90-9C21-4E11-9A8E-8DE66A94DE83}"/>
              </a:ext>
            </a:extLst>
          </p:cNvPr>
          <p:cNvSpPr/>
          <p:nvPr/>
        </p:nvSpPr>
        <p:spPr>
          <a:xfrm>
            <a:off x="4091658" y="4740025"/>
            <a:ext cx="1252783" cy="1162704"/>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xmlns="" id="{E94CE6B2-6A1B-486A-B6AC-D8D000C17243}"/>
              </a:ext>
            </a:extLst>
          </p:cNvPr>
          <p:cNvSpPr>
            <a:spLocks noGrp="1"/>
          </p:cNvSpPr>
          <p:nvPr>
            <p:ph type="title"/>
          </p:nvPr>
        </p:nvSpPr>
        <p:spPr>
          <a:xfrm>
            <a:off x="1078399" y="-99685"/>
            <a:ext cx="10058400" cy="1450757"/>
          </a:xfrm>
        </p:spPr>
        <p:txBody>
          <a:bodyPr>
            <a:normAutofit/>
          </a:bodyPr>
          <a:lstStyle/>
          <a:p>
            <a:r>
              <a:rPr kumimoji="1" lang="ja-JP" altLang="en-US" sz="2800">
                <a:solidFill>
                  <a:schemeClr val="tx1"/>
                </a:solidFill>
              </a:rPr>
              <a:t>仮説導出</a:t>
            </a:r>
            <a:r>
              <a:rPr kumimoji="1" lang="en-US" altLang="ja-JP" sz="3600">
                <a:solidFill>
                  <a:schemeClr val="tx1"/>
                </a:solidFill>
              </a:rPr>
              <a:t/>
            </a:r>
            <a:br>
              <a:rPr kumimoji="1" lang="en-US" altLang="ja-JP" sz="3600">
                <a:solidFill>
                  <a:schemeClr val="tx1"/>
                </a:solidFill>
              </a:rPr>
            </a:br>
            <a:r>
              <a:rPr kumimoji="1" lang="ja-JP" altLang="en-US" sz="1600">
                <a:solidFill>
                  <a:schemeClr val="tx1"/>
                </a:solidFill>
              </a:rPr>
              <a:t>　</a:t>
            </a:r>
            <a:r>
              <a:rPr kumimoji="1" lang="en-US" altLang="ja-JP" sz="3600">
                <a:solidFill>
                  <a:schemeClr val="tx1"/>
                </a:solidFill>
              </a:rPr>
              <a:t/>
            </a:r>
            <a:br>
              <a:rPr kumimoji="1" lang="en-US" altLang="ja-JP" sz="3600">
                <a:solidFill>
                  <a:schemeClr val="tx1"/>
                </a:solidFill>
              </a:rPr>
            </a:br>
            <a:r>
              <a:rPr kumimoji="1" lang="ja-JP" altLang="en-US">
                <a:solidFill>
                  <a:schemeClr val="tx1"/>
                </a:solidFill>
              </a:rPr>
              <a:t>先行研究レビュー　①感情</a:t>
            </a:r>
            <a:endParaRPr kumimoji="1" lang="ja-JP" altLang="en-US" sz="3600">
              <a:solidFill>
                <a:schemeClr val="tx1"/>
              </a:solidFill>
            </a:endParaRPr>
          </a:p>
        </p:txBody>
      </p:sp>
      <p:sp>
        <p:nvSpPr>
          <p:cNvPr id="4" name="スライド番号プレースホルダー 3">
            <a:extLst>
              <a:ext uri="{FF2B5EF4-FFF2-40B4-BE49-F238E27FC236}">
                <a16:creationId xmlns:a16="http://schemas.microsoft.com/office/drawing/2014/main" xmlns="" id="{4EAFA267-356F-45E3-A36F-4760BEA64663}"/>
              </a:ext>
            </a:extLst>
          </p:cNvPr>
          <p:cNvSpPr>
            <a:spLocks noGrp="1"/>
          </p:cNvSpPr>
          <p:nvPr>
            <p:ph type="sldNum" sz="quarter" idx="12"/>
          </p:nvPr>
        </p:nvSpPr>
        <p:spPr>
          <a:xfrm>
            <a:off x="10696192" y="6504635"/>
            <a:ext cx="1312025" cy="365125"/>
          </a:xfrm>
        </p:spPr>
        <p:txBody>
          <a:bodyPr/>
          <a:lstStyle/>
          <a:p>
            <a:fld id="{0CD68531-8BC7-42EC-BC36-2119241BD160}" type="slidenum">
              <a:rPr kumimoji="1" lang="ja-JP" altLang="en-US" smtClean="0"/>
              <a:t>13</a:t>
            </a:fld>
            <a:endParaRPr kumimoji="1" lang="ja-JP" altLang="en-US"/>
          </a:p>
        </p:txBody>
      </p:sp>
      <p:grpSp>
        <p:nvGrpSpPr>
          <p:cNvPr id="5" name="グループ化 4">
            <a:extLst>
              <a:ext uri="{FF2B5EF4-FFF2-40B4-BE49-F238E27FC236}">
                <a16:creationId xmlns:a16="http://schemas.microsoft.com/office/drawing/2014/main" xmlns="" id="{B913BD1D-DB88-47F7-8AAC-645A1A7C98F5}"/>
              </a:ext>
            </a:extLst>
          </p:cNvPr>
          <p:cNvGrpSpPr/>
          <p:nvPr/>
        </p:nvGrpSpPr>
        <p:grpSpPr>
          <a:xfrm>
            <a:off x="941777" y="1877175"/>
            <a:ext cx="10926777" cy="651340"/>
            <a:chOff x="2106168" y="2146377"/>
            <a:chExt cx="8472192" cy="1317352"/>
          </a:xfrm>
        </p:grpSpPr>
        <p:sp>
          <p:nvSpPr>
            <p:cNvPr id="6" name="正方形/長方形 16">
              <a:extLst>
                <a:ext uri="{FF2B5EF4-FFF2-40B4-BE49-F238E27FC236}">
                  <a16:creationId xmlns:a16="http://schemas.microsoft.com/office/drawing/2014/main" xmlns="" id="{16FC93F7-5B92-490D-BB4F-E9890738AC6B}"/>
                </a:ext>
              </a:extLst>
            </p:cNvPr>
            <p:cNvSpPr/>
            <p:nvPr/>
          </p:nvSpPr>
          <p:spPr>
            <a:xfrm>
              <a:off x="2106168" y="2146377"/>
              <a:ext cx="8104558" cy="131735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pPr>
                <a:lnSpc>
                  <a:spcPct val="150000"/>
                </a:lnSpc>
              </a:pPr>
              <a:r>
                <a:rPr lang="ja-JP" altLang="en-US">
                  <a:latin typeface="HGPｺﾞｼｯｸM" panose="020B0600000000000000" pitchFamily="50" charset="-128"/>
                  <a:ea typeface="HGPｺﾞｼｯｸM" panose="020B0600000000000000" pitchFamily="50" charset="-128"/>
                </a:rPr>
                <a:t>避けたい事象の代わりとして良い側面を考えると思考抑制が容易になる。</a:t>
              </a:r>
              <a:endParaRPr lang="en-US" altLang="ja-JP">
                <a:latin typeface="HGPｺﾞｼｯｸM" panose="020B0600000000000000" pitchFamily="50" charset="-128"/>
                <a:ea typeface="HGPｺﾞｼｯｸM" panose="020B0600000000000000" pitchFamily="50" charset="-128"/>
              </a:endParaRPr>
            </a:p>
          </p:txBody>
        </p:sp>
        <p:sp>
          <p:nvSpPr>
            <p:cNvPr id="7" name="テキスト ボックス 17">
              <a:extLst>
                <a:ext uri="{FF2B5EF4-FFF2-40B4-BE49-F238E27FC236}">
                  <a16:creationId xmlns:a16="http://schemas.microsoft.com/office/drawing/2014/main" xmlns="" id="{546CC84E-8BEC-4B14-A549-8F83CF6B2A6A}"/>
                </a:ext>
              </a:extLst>
            </p:cNvPr>
            <p:cNvSpPr txBox="1"/>
            <p:nvPr/>
          </p:nvSpPr>
          <p:spPr>
            <a:xfrm>
              <a:off x="7887148" y="2952455"/>
              <a:ext cx="2691212" cy="392701"/>
            </a:xfrm>
            <a:prstGeom prst="rect">
              <a:avLst/>
            </a:prstGeom>
            <a:noFill/>
          </p:spPr>
          <p:txBody>
            <a:bodyPr wrap="square" rtlCol="0">
              <a:spAutoFit/>
            </a:bodyPr>
            <a:lstStyle/>
            <a:p>
              <a:r>
                <a:rPr kumimoji="1" lang="en-US" altLang="ja-JP" sz="1200"/>
                <a:t>(Renaud</a:t>
              </a:r>
              <a:r>
                <a:rPr kumimoji="1" lang="ja-JP" altLang="en-US" sz="1200"/>
                <a:t> </a:t>
              </a:r>
              <a:r>
                <a:rPr kumimoji="1" lang="en-US" altLang="ja-JP" sz="1200"/>
                <a:t>and </a:t>
              </a:r>
              <a:r>
                <a:rPr lang="en-US" altLang="ja-JP" sz="1200"/>
                <a:t>McConnell, 2002</a:t>
              </a:r>
              <a:r>
                <a:rPr kumimoji="1" lang="en-US" altLang="ja-JP" sz="1200"/>
                <a:t>)</a:t>
              </a:r>
              <a:endParaRPr kumimoji="1" lang="ja-JP" altLang="en-US" sz="1200"/>
            </a:p>
          </p:txBody>
        </p:sp>
      </p:grpSp>
      <p:grpSp>
        <p:nvGrpSpPr>
          <p:cNvPr id="12" name="グループ化 11">
            <a:extLst>
              <a:ext uri="{FF2B5EF4-FFF2-40B4-BE49-F238E27FC236}">
                <a16:creationId xmlns:a16="http://schemas.microsoft.com/office/drawing/2014/main" xmlns="" id="{9EB4D832-431C-46B8-B521-686654BE05EB}"/>
              </a:ext>
            </a:extLst>
          </p:cNvPr>
          <p:cNvGrpSpPr/>
          <p:nvPr/>
        </p:nvGrpSpPr>
        <p:grpSpPr>
          <a:xfrm>
            <a:off x="941777" y="2639938"/>
            <a:ext cx="10452631" cy="913041"/>
            <a:chOff x="1399260" y="3589342"/>
            <a:chExt cx="8780228" cy="1748495"/>
          </a:xfrm>
        </p:grpSpPr>
        <p:sp>
          <p:nvSpPr>
            <p:cNvPr id="9" name="正方形/長方形 14">
              <a:extLst>
                <a:ext uri="{FF2B5EF4-FFF2-40B4-BE49-F238E27FC236}">
                  <a16:creationId xmlns:a16="http://schemas.microsoft.com/office/drawing/2014/main" xmlns="" id="{3D4E60EE-5E96-4D65-A044-0F4FDC53478C}"/>
                </a:ext>
              </a:extLst>
            </p:cNvPr>
            <p:cNvSpPr/>
            <p:nvPr/>
          </p:nvSpPr>
          <p:spPr>
            <a:xfrm>
              <a:off x="1399260" y="3589342"/>
              <a:ext cx="8780228" cy="174849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ja-JP" altLang="en-US"/>
                <a:t> </a:t>
              </a:r>
              <a:r>
                <a:rPr lang="ja-JP" altLang="en-US">
                  <a:latin typeface="HGPｺﾞｼｯｸM" panose="020B0600000000000000" pitchFamily="50" charset="-128"/>
                  <a:ea typeface="HGPｺﾞｼｯｸM" panose="020B0600000000000000" pitchFamily="50" charset="-128"/>
                </a:rPr>
                <a:t>過去の苛立った出来事を抑制する際に、代替思考を持たない単純抑制群は、かえって関連する思考を増加させていたが、代替思考を持つ他の群では、そのような思考の増加は見られなかった。</a:t>
              </a:r>
              <a:endParaRPr lang="en-US" altLang="ja-JP">
                <a:latin typeface="HGPｺﾞｼｯｸM" panose="020B0600000000000000" pitchFamily="50" charset="-128"/>
                <a:ea typeface="HGPｺﾞｼｯｸM" panose="020B0600000000000000" pitchFamily="50" charset="-128"/>
              </a:endParaRPr>
            </a:p>
          </p:txBody>
        </p:sp>
        <p:sp>
          <p:nvSpPr>
            <p:cNvPr id="10" name="テキスト ボックス 15">
              <a:extLst>
                <a:ext uri="{FF2B5EF4-FFF2-40B4-BE49-F238E27FC236}">
                  <a16:creationId xmlns:a16="http://schemas.microsoft.com/office/drawing/2014/main" xmlns="" id="{898005D2-03E1-43D0-B738-3FBC78D8FC5A}"/>
                </a:ext>
              </a:extLst>
            </p:cNvPr>
            <p:cNvSpPr txBox="1"/>
            <p:nvPr/>
          </p:nvSpPr>
          <p:spPr>
            <a:xfrm>
              <a:off x="8552237" y="4795179"/>
              <a:ext cx="1410859" cy="327207"/>
            </a:xfrm>
            <a:prstGeom prst="rect">
              <a:avLst/>
            </a:prstGeom>
            <a:noFill/>
          </p:spPr>
          <p:txBody>
            <a:bodyPr wrap="square" rtlCol="0">
              <a:spAutoFit/>
            </a:bodyPr>
            <a:lstStyle/>
            <a:p>
              <a:r>
                <a:rPr kumimoji="1" lang="ja-JP" altLang="en-US" sz="1200"/>
                <a:t>（木村</a:t>
              </a:r>
              <a:r>
                <a:rPr kumimoji="1" lang="en-US" altLang="ja-JP" sz="1200"/>
                <a:t>, 2004</a:t>
              </a:r>
              <a:r>
                <a:rPr kumimoji="1" lang="ja-JP" altLang="en-US" sz="1200"/>
                <a:t>）</a:t>
              </a:r>
            </a:p>
          </p:txBody>
        </p:sp>
      </p:grpSp>
      <p:grpSp>
        <p:nvGrpSpPr>
          <p:cNvPr id="3" name="グループ化 2">
            <a:extLst>
              <a:ext uri="{FF2B5EF4-FFF2-40B4-BE49-F238E27FC236}">
                <a16:creationId xmlns:a16="http://schemas.microsoft.com/office/drawing/2014/main" xmlns="" id="{440DBAB0-1A26-40D2-928C-A9015439ECAB}"/>
              </a:ext>
            </a:extLst>
          </p:cNvPr>
          <p:cNvGrpSpPr/>
          <p:nvPr/>
        </p:nvGrpSpPr>
        <p:grpSpPr>
          <a:xfrm>
            <a:off x="941777" y="3652365"/>
            <a:ext cx="10490961" cy="861390"/>
            <a:chOff x="903447" y="4962834"/>
            <a:chExt cx="10490961" cy="1250007"/>
          </a:xfrm>
        </p:grpSpPr>
        <p:sp>
          <p:nvSpPr>
            <p:cNvPr id="11" name="四角形: 角を丸くする 10">
              <a:extLst>
                <a:ext uri="{FF2B5EF4-FFF2-40B4-BE49-F238E27FC236}">
                  <a16:creationId xmlns:a16="http://schemas.microsoft.com/office/drawing/2014/main" xmlns="" id="{4178A9E6-EA66-4F81-8AB2-0559FAEF47B1}"/>
                </a:ext>
              </a:extLst>
            </p:cNvPr>
            <p:cNvSpPr/>
            <p:nvPr/>
          </p:nvSpPr>
          <p:spPr>
            <a:xfrm>
              <a:off x="903447" y="4962834"/>
              <a:ext cx="10490961" cy="1036307"/>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a:ln>
                  <a:noFill/>
                </a:ln>
                <a:solidFill>
                  <a:prstClr val="black"/>
                </a:solidFill>
                <a:effectLst/>
                <a:uLnTx/>
                <a:uFillTx/>
                <a:latin typeface="Gill Sans MT" panose="020B0502020104020203"/>
                <a:ea typeface="HGｺﾞｼｯｸE" panose="020B0909000000000000" pitchFamily="49" charset="-128"/>
                <a:cs typeface="+mn-cs"/>
              </a:endParaRPr>
            </a:p>
          </p:txBody>
        </p:sp>
        <p:sp>
          <p:nvSpPr>
            <p:cNvPr id="14" name="テキスト ボックス 13">
              <a:extLst>
                <a:ext uri="{FF2B5EF4-FFF2-40B4-BE49-F238E27FC236}">
                  <a16:creationId xmlns:a16="http://schemas.microsoft.com/office/drawing/2014/main" xmlns="" id="{720AB7FA-1624-4D7E-B579-D2855C09C998}"/>
                </a:ext>
              </a:extLst>
            </p:cNvPr>
            <p:cNvSpPr txBox="1"/>
            <p:nvPr/>
          </p:nvSpPr>
          <p:spPr>
            <a:xfrm>
              <a:off x="1743014" y="5096267"/>
              <a:ext cx="8552652" cy="1116574"/>
            </a:xfrm>
            <a:prstGeom prst="rect">
              <a:avLst/>
            </a:prstGeom>
            <a:noFill/>
          </p:spPr>
          <p:txBody>
            <a:bodyPr wrap="square" rtlCol="0">
              <a:spAutoFit/>
            </a:bodyPr>
            <a:lstStyle/>
            <a:p>
              <a:pPr algn="ctr"/>
              <a:r>
                <a:rPr lang="ja-JP" altLang="en-US" sz="2400" b="1">
                  <a:solidFill>
                    <a:srgbClr val="FF0000"/>
                  </a:solidFill>
                </a:rPr>
                <a:t>代替思考</a:t>
              </a:r>
              <a:r>
                <a:rPr lang="ja-JP" altLang="en-US" sz="2400" b="1"/>
                <a:t>によって</a:t>
              </a:r>
              <a:r>
                <a:rPr lang="ja-JP" altLang="en-US" sz="2400" b="1">
                  <a:solidFill>
                    <a:srgbClr val="FF0000"/>
                  </a:solidFill>
                </a:rPr>
                <a:t>思考はすり替えられる</a:t>
              </a:r>
              <a:endParaRPr lang="en-US" altLang="ja-JP" sz="2400" b="1"/>
            </a:p>
            <a:p>
              <a:pPr algn="ctr"/>
              <a:endParaRPr lang="en-US" altLang="ja-JP" sz="2000" b="1"/>
            </a:p>
          </p:txBody>
        </p:sp>
      </p:grpSp>
      <p:grpSp>
        <p:nvGrpSpPr>
          <p:cNvPr id="46" name="グループ化 45">
            <a:extLst>
              <a:ext uri="{FF2B5EF4-FFF2-40B4-BE49-F238E27FC236}">
                <a16:creationId xmlns:a16="http://schemas.microsoft.com/office/drawing/2014/main" xmlns="" id="{35994B97-75BC-4974-B896-369996F61F4A}"/>
              </a:ext>
            </a:extLst>
          </p:cNvPr>
          <p:cNvGrpSpPr/>
          <p:nvPr/>
        </p:nvGrpSpPr>
        <p:grpSpPr>
          <a:xfrm>
            <a:off x="6002307" y="4564474"/>
            <a:ext cx="3596848" cy="1717964"/>
            <a:chOff x="6002307" y="4564474"/>
            <a:chExt cx="3596848" cy="1717964"/>
          </a:xfrm>
        </p:grpSpPr>
        <p:sp>
          <p:nvSpPr>
            <p:cNvPr id="40" name="思考の吹き出し: 雲形 39">
              <a:extLst>
                <a:ext uri="{FF2B5EF4-FFF2-40B4-BE49-F238E27FC236}">
                  <a16:creationId xmlns:a16="http://schemas.microsoft.com/office/drawing/2014/main" xmlns="" id="{24FB0D11-4FC2-416F-8F5B-30D34898B2CD}"/>
                </a:ext>
              </a:extLst>
            </p:cNvPr>
            <p:cNvSpPr/>
            <p:nvPr/>
          </p:nvSpPr>
          <p:spPr>
            <a:xfrm>
              <a:off x="6002307" y="4564474"/>
              <a:ext cx="3596848" cy="1717964"/>
            </a:xfrm>
            <a:prstGeom prst="cloudCallout">
              <a:avLst>
                <a:gd name="adj1" fmla="val -62017"/>
                <a:gd name="adj2" fmla="val 25229"/>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pic>
          <p:nvPicPr>
            <p:cNvPr id="43" name="グラフィックス 42" descr="ニヤリとした顔 (塗りつぶしなし)">
              <a:extLst>
                <a:ext uri="{FF2B5EF4-FFF2-40B4-BE49-F238E27FC236}">
                  <a16:creationId xmlns:a16="http://schemas.microsoft.com/office/drawing/2014/main" xmlns="" id="{9D8A6518-9F33-40B2-A29B-3C29A26ED5E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7120788" y="4717185"/>
              <a:ext cx="1412542" cy="1412542"/>
            </a:xfrm>
            <a:prstGeom prst="rect">
              <a:avLst/>
            </a:prstGeom>
          </p:spPr>
        </p:pic>
      </p:grpSp>
      <p:grpSp>
        <p:nvGrpSpPr>
          <p:cNvPr id="47" name="グループ化 46">
            <a:extLst>
              <a:ext uri="{FF2B5EF4-FFF2-40B4-BE49-F238E27FC236}">
                <a16:creationId xmlns:a16="http://schemas.microsoft.com/office/drawing/2014/main" xmlns="" id="{7750EBDD-EB0E-4F33-BC12-B4B0EF35D9E4}"/>
              </a:ext>
            </a:extLst>
          </p:cNvPr>
          <p:cNvGrpSpPr/>
          <p:nvPr/>
        </p:nvGrpSpPr>
        <p:grpSpPr>
          <a:xfrm>
            <a:off x="6002307" y="4564474"/>
            <a:ext cx="3596848" cy="1717964"/>
            <a:chOff x="6002307" y="6374388"/>
            <a:chExt cx="3596848" cy="1717964"/>
          </a:xfrm>
        </p:grpSpPr>
        <p:sp>
          <p:nvSpPr>
            <p:cNvPr id="41" name="思考の吹き出し: 雲形 40">
              <a:extLst>
                <a:ext uri="{FF2B5EF4-FFF2-40B4-BE49-F238E27FC236}">
                  <a16:creationId xmlns:a16="http://schemas.microsoft.com/office/drawing/2014/main" xmlns="" id="{DD96DDCE-7C8A-4B67-9559-42B46D76F3B0}"/>
                </a:ext>
              </a:extLst>
            </p:cNvPr>
            <p:cNvSpPr/>
            <p:nvPr/>
          </p:nvSpPr>
          <p:spPr>
            <a:xfrm>
              <a:off x="6002307" y="6374388"/>
              <a:ext cx="3596848" cy="1717964"/>
            </a:xfrm>
            <a:prstGeom prst="cloudCallout">
              <a:avLst>
                <a:gd name="adj1" fmla="val -62017"/>
                <a:gd name="adj2" fmla="val 25229"/>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pic>
          <p:nvPicPr>
            <p:cNvPr id="45" name="グラフィックス 44" descr="心配そうな顔 (塗りつぶしなし)">
              <a:extLst>
                <a:ext uri="{FF2B5EF4-FFF2-40B4-BE49-F238E27FC236}">
                  <a16:creationId xmlns:a16="http://schemas.microsoft.com/office/drawing/2014/main" xmlns="" id="{6FA166F8-5FB7-4BD8-9788-2E965E51602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7120788" y="6527099"/>
              <a:ext cx="1412541" cy="1412541"/>
            </a:xfrm>
            <a:prstGeom prst="rect">
              <a:avLst/>
            </a:prstGeom>
          </p:spPr>
        </p:pic>
      </p:grpSp>
      <p:sp>
        <p:nvSpPr>
          <p:cNvPr id="8" name="楕円 7">
            <a:extLst>
              <a:ext uri="{FF2B5EF4-FFF2-40B4-BE49-F238E27FC236}">
                <a16:creationId xmlns:a16="http://schemas.microsoft.com/office/drawing/2014/main" xmlns="" id="{D0B715E6-F35B-4EB9-9E85-47C50FFF639B}"/>
              </a:ext>
            </a:extLst>
          </p:cNvPr>
          <p:cNvSpPr/>
          <p:nvPr/>
        </p:nvSpPr>
        <p:spPr>
          <a:xfrm>
            <a:off x="4096796" y="4740025"/>
            <a:ext cx="1252783" cy="116270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グラフィックス 12" descr="頭の中の脳">
            <a:extLst>
              <a:ext uri="{FF2B5EF4-FFF2-40B4-BE49-F238E27FC236}">
                <a16:creationId xmlns:a16="http://schemas.microsoft.com/office/drawing/2014/main" xmlns="" id="{B26A24AF-F85D-445B-BB15-949A8437D82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flipH="1">
            <a:off x="3414548" y="4465879"/>
            <a:ext cx="2384951" cy="2273731"/>
          </a:xfrm>
          <a:prstGeom prst="rect">
            <a:avLst/>
          </a:prstGeom>
        </p:spPr>
      </p:pic>
    </p:spTree>
    <p:extLst>
      <p:ext uri="{BB962C8B-B14F-4D97-AF65-F5344CB8AC3E}">
        <p14:creationId xmlns:p14="http://schemas.microsoft.com/office/powerpoint/2010/main" val="335458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xit" presetSubtype="0" fill="hold" nodeType="clickEffect">
                                  <p:stCondLst>
                                    <p:cond delay="0"/>
                                  </p:stCondLst>
                                  <p:childTnLst>
                                    <p:anim calcmode="lin" valueType="num">
                                      <p:cBhvr>
                                        <p:cTn id="6" dur="300" decel="50000">
                                          <p:stCondLst>
                                            <p:cond delay="0"/>
                                          </p:stCondLst>
                                        </p:cTn>
                                        <p:tgtEl>
                                          <p:spTgt spid="4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 dur="200">
                                          <p:stCondLst>
                                            <p:cond delay="300"/>
                                          </p:stCondLst>
                                        </p:cTn>
                                        <p:tgtEl>
                                          <p:spTgt spid="47"/>
                                        </p:tgtEl>
                                        <p:attrNameLst>
                                          <p:attrName>ppt_x</p:attrName>
                                        </p:attrNameLst>
                                      </p:cBhvr>
                                      <p:tavLst>
                                        <p:tav tm="0">
                                          <p:val>
                                            <p:strVal val="ppt_x"/>
                                          </p:val>
                                        </p:tav>
                                        <p:tav tm="100000">
                                          <p:val>
                                            <p:strVal val="ppt_x"/>
                                          </p:val>
                                        </p:tav>
                                      </p:tavLst>
                                    </p:anim>
                                    <p:anim calcmode="lin" valueType="num">
                                      <p:cBhvr>
                                        <p:cTn id="8" dur="300" decel="50000">
                                          <p:stCondLst>
                                            <p:cond delay="0"/>
                                          </p:stCondLst>
                                        </p:cTn>
                                        <p:tgtEl>
                                          <p:spTgt spid="47"/>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9" dur="200">
                                          <p:stCondLst>
                                            <p:cond delay="300"/>
                                          </p:stCondLst>
                                        </p:cTn>
                                        <p:tgtEl>
                                          <p:spTgt spid="47"/>
                                        </p:tgtEl>
                                        <p:attrNameLst>
                                          <p:attrName>ppt_y</p:attrName>
                                        </p:attrNameLst>
                                      </p:cBhvr>
                                      <p:tavLst>
                                        <p:tav tm="0">
                                          <p:val>
                                            <p:strVal val="ppt_y"/>
                                          </p:val>
                                        </p:tav>
                                        <p:tav tm="100000">
                                          <p:val>
                                            <p:strVal val="ppt_y"/>
                                          </p:val>
                                        </p:tav>
                                      </p:tavLst>
                                    </p:anim>
                                    <p:animEffect transition="out" filter="fade">
                                      <p:cBhvr>
                                        <p:cTn id="10" dur="1">
                                          <p:stCondLst>
                                            <p:cond delay="499"/>
                                          </p:stCondLst>
                                        </p:cTn>
                                        <p:tgtEl>
                                          <p:spTgt spid="47"/>
                                        </p:tgtEl>
                                      </p:cBhvr>
                                    </p:animEffect>
                                    <p:set>
                                      <p:cBhvr>
                                        <p:cTn id="11" dur="1" fill="hold">
                                          <p:stCondLst>
                                            <p:cond delay="499"/>
                                          </p:stCondLst>
                                        </p:cTn>
                                        <p:tgtEl>
                                          <p:spTgt spid="47"/>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
                                        <p:tgtEl>
                                          <p:spTgt spid="46"/>
                                        </p:tgtEl>
                                      </p:cBhvr>
                                    </p:animEffect>
                                    <p:anim calcmode="lin" valueType="num">
                                      <p:cBhvr>
                                        <p:cTn id="17" dur="500" fill="hold"/>
                                        <p:tgtEl>
                                          <p:spTgt spid="46"/>
                                        </p:tgtEl>
                                        <p:attrNameLst>
                                          <p:attrName>ppt_x</p:attrName>
                                        </p:attrNameLst>
                                      </p:cBhvr>
                                      <p:tavLst>
                                        <p:tav tm="0">
                                          <p:val>
                                            <p:strVal val="#ppt_x"/>
                                          </p:val>
                                        </p:tav>
                                        <p:tav tm="100000">
                                          <p:val>
                                            <p:strVal val="#ppt_x"/>
                                          </p:val>
                                        </p:tav>
                                      </p:tavLst>
                                    </p:anim>
                                    <p:anim calcmode="lin" valueType="num">
                                      <p:cBhvr>
                                        <p:cTn id="18" dur="500" fill="hold"/>
                                        <p:tgtEl>
                                          <p:spTgt spid="46"/>
                                        </p:tgtEl>
                                        <p:attrNameLst>
                                          <p:attrName>ppt_y</p:attrName>
                                        </p:attrNameLst>
                                      </p:cBhvr>
                                      <p:tavLst>
                                        <p:tav tm="0">
                                          <p:val>
                                            <p:strVal val="#ppt_y+0.31"/>
                                          </p:val>
                                        </p:tav>
                                        <p:tav tm="100000">
                                          <p:val>
                                            <p:strVal val="#ppt_y+0.31"/>
                                          </p:val>
                                        </p:tav>
                                      </p:tavLst>
                                    </p:anim>
                                    <p:anim calcmode="lin" valueType="num">
                                      <p:cBhvr>
                                        <p:cTn id="19" dur="750" decel="50000" fill="hold">
                                          <p:stCondLst>
                                            <p:cond delay="500"/>
                                          </p:stCondLst>
                                        </p:cTn>
                                        <p:tgtEl>
                                          <p:spTgt spid="4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750" decel="50000" fill="hold">
                                          <p:stCondLst>
                                            <p:cond delay="500"/>
                                          </p:stCondLst>
                                        </p:cTn>
                                        <p:tgtEl>
                                          <p:spTgt spid="4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4EAFA267-356F-45E3-A36F-4760BEA64663}"/>
              </a:ext>
            </a:extLst>
          </p:cNvPr>
          <p:cNvSpPr>
            <a:spLocks noGrp="1"/>
          </p:cNvSpPr>
          <p:nvPr>
            <p:ph type="sldNum" sz="quarter" idx="12"/>
          </p:nvPr>
        </p:nvSpPr>
        <p:spPr>
          <a:xfrm>
            <a:off x="10683448" y="6501987"/>
            <a:ext cx="1312025" cy="365125"/>
          </a:xfrm>
        </p:spPr>
        <p:txBody>
          <a:bodyPr/>
          <a:lstStyle/>
          <a:p>
            <a:fld id="{0CD68531-8BC7-42EC-BC36-2119241BD160}" type="slidenum">
              <a:rPr kumimoji="1" lang="ja-JP" altLang="en-US" smtClean="0"/>
              <a:t>14</a:t>
            </a:fld>
            <a:endParaRPr kumimoji="1" lang="ja-JP" altLang="en-US"/>
          </a:p>
        </p:txBody>
      </p:sp>
      <p:grpSp>
        <p:nvGrpSpPr>
          <p:cNvPr id="11" name="グループ化 10">
            <a:extLst>
              <a:ext uri="{FF2B5EF4-FFF2-40B4-BE49-F238E27FC236}">
                <a16:creationId xmlns:a16="http://schemas.microsoft.com/office/drawing/2014/main" xmlns="" id="{7DBFFC1F-0680-4999-A3C6-F49533D2FF8D}"/>
              </a:ext>
            </a:extLst>
          </p:cNvPr>
          <p:cNvGrpSpPr/>
          <p:nvPr/>
        </p:nvGrpSpPr>
        <p:grpSpPr>
          <a:xfrm>
            <a:off x="1154083" y="1888171"/>
            <a:ext cx="10343503" cy="1093568"/>
            <a:chOff x="380517" y="1873872"/>
            <a:chExt cx="11377824" cy="1040276"/>
          </a:xfrm>
        </p:grpSpPr>
        <p:sp>
          <p:nvSpPr>
            <p:cNvPr id="13" name="正方形/長方形 12">
              <a:extLst>
                <a:ext uri="{FF2B5EF4-FFF2-40B4-BE49-F238E27FC236}">
                  <a16:creationId xmlns:a16="http://schemas.microsoft.com/office/drawing/2014/main" xmlns="" id="{378EC4D5-133F-4A5A-9105-31EC82EEF73C}"/>
                </a:ext>
              </a:extLst>
            </p:cNvPr>
            <p:cNvSpPr/>
            <p:nvPr/>
          </p:nvSpPr>
          <p:spPr>
            <a:xfrm>
              <a:off x="380517" y="1873872"/>
              <a:ext cx="11011128" cy="104027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ja-JP" altLang="en-US" sz="2400" b="1">
                  <a:latin typeface="游ゴシック" panose="020B0400000000000000" pitchFamily="50" charset="-128"/>
                  <a:ea typeface="游ゴシック" panose="020B0400000000000000" pitchFamily="50" charset="-128"/>
                </a:rPr>
                <a:t>新近効果</a:t>
              </a:r>
              <a:endParaRPr lang="en-US" altLang="ja-JP" sz="2400" b="1">
                <a:latin typeface="游ゴシック" panose="020B0400000000000000" pitchFamily="50" charset="-128"/>
                <a:ea typeface="游ゴシック" panose="020B0400000000000000" pitchFamily="50" charset="-128"/>
              </a:endParaRPr>
            </a:p>
            <a:p>
              <a:r>
                <a:rPr lang="ja-JP" altLang="en-US"/>
                <a:t>　</a:t>
              </a:r>
              <a:r>
                <a:rPr lang="ja-JP" altLang="en-US">
                  <a:latin typeface="HGPｺﾞｼｯｸM" panose="020B0600000000000000" pitchFamily="50" charset="-128"/>
                  <a:ea typeface="HGPｺﾞｼｯｸM" panose="020B0600000000000000" pitchFamily="50" charset="-128"/>
                </a:rPr>
                <a:t>最後に示された特性が印象に残りやすく、後の判断に大きな影響を与える。</a:t>
              </a:r>
              <a:endParaRPr lang="en-US" altLang="ja-JP">
                <a:latin typeface="HGPｺﾞｼｯｸM" panose="020B0600000000000000" pitchFamily="50" charset="-128"/>
                <a:ea typeface="HGPｺﾞｼｯｸM" panose="020B0600000000000000" pitchFamily="50" charset="-128"/>
              </a:endParaRPr>
            </a:p>
          </p:txBody>
        </p:sp>
        <p:sp>
          <p:nvSpPr>
            <p:cNvPr id="14" name="テキスト ボックス 13">
              <a:extLst>
                <a:ext uri="{FF2B5EF4-FFF2-40B4-BE49-F238E27FC236}">
                  <a16:creationId xmlns:a16="http://schemas.microsoft.com/office/drawing/2014/main" xmlns="" id="{9FA89FB0-700D-4C05-8FAB-414DD261B550}"/>
                </a:ext>
              </a:extLst>
            </p:cNvPr>
            <p:cNvSpPr txBox="1"/>
            <p:nvPr/>
          </p:nvSpPr>
          <p:spPr>
            <a:xfrm>
              <a:off x="8394900" y="2646507"/>
              <a:ext cx="3363441" cy="223487"/>
            </a:xfrm>
            <a:prstGeom prst="rect">
              <a:avLst/>
            </a:prstGeom>
            <a:noFill/>
          </p:spPr>
          <p:txBody>
            <a:bodyPr wrap="square" rtlCol="0" anchor="t">
              <a:spAutoFit/>
            </a:bodyPr>
            <a:lstStyle/>
            <a:p>
              <a:r>
                <a:rPr kumimoji="1" lang="ja-JP" altLang="en-US" sz="1400"/>
                <a:t>（</a:t>
              </a:r>
              <a:r>
                <a:rPr kumimoji="1" lang="en-US" altLang="ja-JP" sz="1400"/>
                <a:t>Norman H. Anderson, 1976)</a:t>
              </a:r>
              <a:endParaRPr kumimoji="1" lang="ja-JP" altLang="en-US" sz="1400"/>
            </a:p>
          </p:txBody>
        </p:sp>
      </p:grpSp>
      <p:grpSp>
        <p:nvGrpSpPr>
          <p:cNvPr id="3" name="グループ化 2">
            <a:extLst>
              <a:ext uri="{FF2B5EF4-FFF2-40B4-BE49-F238E27FC236}">
                <a16:creationId xmlns:a16="http://schemas.microsoft.com/office/drawing/2014/main" xmlns="" id="{D4F89D05-6507-42C8-931A-2B886D6F0356}"/>
              </a:ext>
            </a:extLst>
          </p:cNvPr>
          <p:cNvGrpSpPr/>
          <p:nvPr/>
        </p:nvGrpSpPr>
        <p:grpSpPr>
          <a:xfrm>
            <a:off x="1105825" y="5350730"/>
            <a:ext cx="10058400" cy="973296"/>
            <a:chOff x="1058382" y="4334750"/>
            <a:chExt cx="10154101" cy="1071112"/>
          </a:xfrm>
        </p:grpSpPr>
        <p:sp>
          <p:nvSpPr>
            <p:cNvPr id="16" name="四角形: 角を丸くする 15">
              <a:extLst>
                <a:ext uri="{FF2B5EF4-FFF2-40B4-BE49-F238E27FC236}">
                  <a16:creationId xmlns:a16="http://schemas.microsoft.com/office/drawing/2014/main" xmlns="" id="{6D4F8D5B-E549-4471-A1D3-7350EAAAC635}"/>
                </a:ext>
              </a:extLst>
            </p:cNvPr>
            <p:cNvSpPr/>
            <p:nvPr/>
          </p:nvSpPr>
          <p:spPr>
            <a:xfrm>
              <a:off x="1058382" y="4334750"/>
              <a:ext cx="10154101" cy="1071112"/>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2800" b="0" i="0" u="none" strike="noStrike" kern="0" cap="none" spc="0" normalizeH="0" baseline="0" noProof="0">
                <a:ln>
                  <a:noFill/>
                </a:ln>
                <a:solidFill>
                  <a:prstClr val="black"/>
                </a:solidFill>
                <a:effectLst/>
                <a:uLnTx/>
                <a:uFillTx/>
                <a:latin typeface="Gill Sans MT" panose="020B0502020104020203"/>
                <a:ea typeface="HGｺﾞｼｯｸE" panose="020B0909000000000000" pitchFamily="49" charset="-128"/>
                <a:cs typeface="+mn-cs"/>
              </a:endParaRPr>
            </a:p>
          </p:txBody>
        </p:sp>
        <p:sp>
          <p:nvSpPr>
            <p:cNvPr id="17" name="テキスト ボックス 16">
              <a:extLst>
                <a:ext uri="{FF2B5EF4-FFF2-40B4-BE49-F238E27FC236}">
                  <a16:creationId xmlns:a16="http://schemas.microsoft.com/office/drawing/2014/main" xmlns="" id="{0C6865C2-7AC4-4AF3-B98B-B74C4852CF56}"/>
                </a:ext>
              </a:extLst>
            </p:cNvPr>
            <p:cNvSpPr txBox="1"/>
            <p:nvPr/>
          </p:nvSpPr>
          <p:spPr>
            <a:xfrm>
              <a:off x="1434518" y="4444041"/>
              <a:ext cx="9292614" cy="914512"/>
            </a:xfrm>
            <a:prstGeom prst="rect">
              <a:avLst/>
            </a:prstGeom>
            <a:noFill/>
          </p:spPr>
          <p:txBody>
            <a:bodyPr wrap="square" rtlCol="0">
              <a:spAutoFit/>
            </a:bodyPr>
            <a:lstStyle/>
            <a:p>
              <a:pPr algn="ctr"/>
              <a:r>
                <a:rPr lang="en-US" altLang="ja-JP" sz="2400" b="1">
                  <a:sym typeface="Wingdings" panose="05000000000000000000" pitchFamily="2" charset="2"/>
                </a:rPr>
                <a:t></a:t>
              </a:r>
              <a:r>
                <a:rPr lang="ja-JP" altLang="en-US" sz="2400" b="1">
                  <a:solidFill>
                    <a:srgbClr val="FF0000"/>
                  </a:solidFill>
                </a:rPr>
                <a:t>　最後にポジティブな印象</a:t>
              </a:r>
              <a:r>
                <a:rPr lang="ja-JP" altLang="en-US" sz="2400" b="1"/>
                <a:t>が残ると</a:t>
              </a:r>
              <a:r>
                <a:rPr lang="ja-JP" altLang="en-US" sz="2400" b="1">
                  <a:solidFill>
                    <a:srgbClr val="FF0000"/>
                  </a:solidFill>
                </a:rPr>
                <a:t>全体の印象もポジティブ</a:t>
              </a:r>
              <a:r>
                <a:rPr lang="ja-JP" altLang="en-US" sz="2400" b="1">
                  <a:solidFill>
                    <a:schemeClr val="bg1">
                      <a:lumMod val="10000"/>
                    </a:schemeClr>
                  </a:solidFill>
                </a:rPr>
                <a:t>になり、</a:t>
              </a:r>
              <a:endParaRPr lang="ja-JP" altLang="en-US" sz="2400" b="1">
                <a:solidFill>
                  <a:srgbClr val="FF0000"/>
                </a:solidFill>
              </a:endParaRPr>
            </a:p>
            <a:p>
              <a:pPr algn="ctr"/>
              <a:r>
                <a:rPr lang="ja-JP" altLang="en-US" sz="2400" b="1">
                  <a:solidFill>
                    <a:srgbClr val="FF0000"/>
                  </a:solidFill>
                </a:rPr>
                <a:t>ネガティブな印象</a:t>
              </a:r>
              <a:r>
                <a:rPr lang="ja-JP" altLang="en-US" sz="2400" b="1">
                  <a:solidFill>
                    <a:schemeClr val="bg1">
                      <a:lumMod val="10000"/>
                    </a:schemeClr>
                  </a:solidFill>
                </a:rPr>
                <a:t>が残ると</a:t>
              </a:r>
              <a:r>
                <a:rPr lang="ja-JP" altLang="en-US" sz="2400" b="1">
                  <a:solidFill>
                    <a:srgbClr val="FF0000"/>
                  </a:solidFill>
                </a:rPr>
                <a:t>全体の印象もネガティブ</a:t>
              </a:r>
              <a:r>
                <a:rPr lang="ja-JP" altLang="en-US" sz="2400" b="1">
                  <a:solidFill>
                    <a:schemeClr val="bg1">
                      <a:lumMod val="10000"/>
                    </a:schemeClr>
                  </a:solidFill>
                </a:rPr>
                <a:t>になる</a:t>
              </a:r>
              <a:endParaRPr lang="en-US" altLang="ja-JP" sz="2400" b="1">
                <a:solidFill>
                  <a:srgbClr val="FF0000"/>
                </a:solidFill>
              </a:endParaRPr>
            </a:p>
          </p:txBody>
        </p:sp>
      </p:grpSp>
      <p:sp>
        <p:nvSpPr>
          <p:cNvPr id="15" name="タイトル 1">
            <a:extLst>
              <a:ext uri="{FF2B5EF4-FFF2-40B4-BE49-F238E27FC236}">
                <a16:creationId xmlns:a16="http://schemas.microsoft.com/office/drawing/2014/main" xmlns="" id="{F37C9D3E-7CDA-45C9-A472-12398A6D19EE}"/>
              </a:ext>
            </a:extLst>
          </p:cNvPr>
          <p:cNvSpPr txBox="1">
            <a:spLocks/>
          </p:cNvSpPr>
          <p:nvPr/>
        </p:nvSpPr>
        <p:spPr>
          <a:xfrm>
            <a:off x="1051732" y="-132846"/>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ja-JP" altLang="en-US" sz="2400">
                <a:solidFill>
                  <a:schemeClr val="tx1"/>
                </a:solidFill>
              </a:rPr>
              <a:t>仮説導出</a:t>
            </a:r>
            <a:r>
              <a:rPr lang="en-US" altLang="ja-JP" sz="3600">
                <a:solidFill>
                  <a:schemeClr val="tx1"/>
                </a:solidFill>
              </a:rPr>
              <a:t/>
            </a:r>
            <a:br>
              <a:rPr lang="en-US" altLang="ja-JP" sz="3600">
                <a:solidFill>
                  <a:schemeClr val="tx1"/>
                </a:solidFill>
              </a:rPr>
            </a:br>
            <a:r>
              <a:rPr lang="ja-JP" altLang="en-US" sz="1600">
                <a:solidFill>
                  <a:schemeClr val="tx1"/>
                </a:solidFill>
              </a:rPr>
              <a:t>　</a:t>
            </a:r>
            <a:r>
              <a:rPr lang="en-US" altLang="ja-JP" sz="3600" b="1">
                <a:solidFill>
                  <a:schemeClr val="tx1"/>
                </a:solidFill>
                <a:latin typeface="游ゴシック" panose="020B0400000000000000" pitchFamily="50" charset="-128"/>
                <a:ea typeface="游ゴシック" panose="020B0400000000000000" pitchFamily="50" charset="-128"/>
              </a:rPr>
              <a:t/>
            </a:r>
            <a:br>
              <a:rPr lang="en-US" altLang="ja-JP" sz="3600" b="1">
                <a:solidFill>
                  <a:schemeClr val="tx1"/>
                </a:solidFill>
                <a:latin typeface="游ゴシック" panose="020B0400000000000000" pitchFamily="50" charset="-128"/>
                <a:ea typeface="游ゴシック" panose="020B0400000000000000" pitchFamily="50" charset="-128"/>
              </a:rPr>
            </a:br>
            <a:r>
              <a:rPr lang="ja-JP" altLang="en-US" sz="4000" b="1">
                <a:solidFill>
                  <a:schemeClr val="tx1"/>
                </a:solidFill>
                <a:latin typeface="游ゴシック" panose="020B0400000000000000" pitchFamily="50" charset="-128"/>
                <a:ea typeface="游ゴシック" panose="020B0400000000000000" pitchFamily="50" charset="-128"/>
              </a:rPr>
              <a:t>先行研究レビュー　①感情</a:t>
            </a:r>
            <a:endParaRPr lang="ja-JP" altLang="en-US" sz="3600" b="1">
              <a:solidFill>
                <a:schemeClr val="tx1"/>
              </a:solidFill>
              <a:latin typeface="游ゴシック" panose="020B0400000000000000" pitchFamily="50" charset="-128"/>
              <a:ea typeface="游ゴシック" panose="020B0400000000000000" pitchFamily="50" charset="-128"/>
            </a:endParaRPr>
          </a:p>
        </p:txBody>
      </p:sp>
      <p:pic>
        <p:nvPicPr>
          <p:cNvPr id="5" name="グラフィックス 4" descr="頭の中の脳">
            <a:extLst>
              <a:ext uri="{FF2B5EF4-FFF2-40B4-BE49-F238E27FC236}">
                <a16:creationId xmlns:a16="http://schemas.microsoft.com/office/drawing/2014/main" xmlns="" id="{FF31AAA1-3310-4FE7-B9C8-49D4DF34DA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flipH="1">
            <a:off x="4973552" y="3186017"/>
            <a:ext cx="2322945" cy="2322945"/>
          </a:xfrm>
          <a:prstGeom prst="rect">
            <a:avLst/>
          </a:prstGeom>
        </p:spPr>
      </p:pic>
      <p:sp>
        <p:nvSpPr>
          <p:cNvPr id="19" name="思考の吹き出し: 雲形 18">
            <a:extLst>
              <a:ext uri="{FF2B5EF4-FFF2-40B4-BE49-F238E27FC236}">
                <a16:creationId xmlns:a16="http://schemas.microsoft.com/office/drawing/2014/main" xmlns="" id="{E9A458AB-E035-4BD6-ABC8-91EBF1631009}"/>
              </a:ext>
            </a:extLst>
          </p:cNvPr>
          <p:cNvSpPr/>
          <p:nvPr/>
        </p:nvSpPr>
        <p:spPr>
          <a:xfrm flipH="1">
            <a:off x="8192194" y="4203163"/>
            <a:ext cx="1674533" cy="943289"/>
          </a:xfrm>
          <a:prstGeom prst="cloudCallout">
            <a:avLst>
              <a:gd name="adj1" fmla="val 108335"/>
              <a:gd name="adj2" fmla="val -22778"/>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kumimoji="1" lang="en-US" altLang="ja-JP" sz="4800"/>
              <a:t>C</a:t>
            </a:r>
            <a:endParaRPr kumimoji="1" lang="ja-JP" altLang="en-US" sz="4800"/>
          </a:p>
        </p:txBody>
      </p:sp>
      <p:sp>
        <p:nvSpPr>
          <p:cNvPr id="6" name="思考の吹き出し: 雲形 5">
            <a:extLst>
              <a:ext uri="{FF2B5EF4-FFF2-40B4-BE49-F238E27FC236}">
                <a16:creationId xmlns:a16="http://schemas.microsoft.com/office/drawing/2014/main" xmlns="" id="{257CEF44-F763-4C58-86B6-E6AF2F1A7451}"/>
              </a:ext>
            </a:extLst>
          </p:cNvPr>
          <p:cNvSpPr/>
          <p:nvPr/>
        </p:nvSpPr>
        <p:spPr>
          <a:xfrm flipH="1">
            <a:off x="7799887" y="3213399"/>
            <a:ext cx="1674534" cy="908562"/>
          </a:xfrm>
          <a:prstGeom prst="cloudCallout">
            <a:avLst>
              <a:gd name="adj1" fmla="val 88156"/>
              <a:gd name="adj2" fmla="val 38033"/>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kumimoji="1" lang="en-US" altLang="ja-JP" sz="4800"/>
              <a:t>D</a:t>
            </a:r>
            <a:endParaRPr kumimoji="1" lang="ja-JP" altLang="en-US" sz="4800"/>
          </a:p>
        </p:txBody>
      </p:sp>
      <p:sp>
        <p:nvSpPr>
          <p:cNvPr id="18" name="思考の吹き出し: 雲形 17">
            <a:extLst>
              <a:ext uri="{FF2B5EF4-FFF2-40B4-BE49-F238E27FC236}">
                <a16:creationId xmlns:a16="http://schemas.microsoft.com/office/drawing/2014/main" xmlns="" id="{90618778-6D7B-4DB2-94A3-37F4715D1243}"/>
              </a:ext>
            </a:extLst>
          </p:cNvPr>
          <p:cNvSpPr/>
          <p:nvPr/>
        </p:nvSpPr>
        <p:spPr>
          <a:xfrm>
            <a:off x="2461846" y="4160104"/>
            <a:ext cx="1869227" cy="908561"/>
          </a:xfrm>
          <a:prstGeom prst="cloudCallout">
            <a:avLst>
              <a:gd name="adj1" fmla="val 88382"/>
              <a:gd name="adj2" fmla="val -21089"/>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kumimoji="1" lang="en-US" altLang="ja-JP" sz="4800"/>
              <a:t>A</a:t>
            </a:r>
            <a:endParaRPr kumimoji="1" lang="ja-JP" altLang="en-US" sz="4800"/>
          </a:p>
        </p:txBody>
      </p:sp>
      <p:sp>
        <p:nvSpPr>
          <p:cNvPr id="32" name="思考の吹き出し: 雲形 31">
            <a:extLst>
              <a:ext uri="{FF2B5EF4-FFF2-40B4-BE49-F238E27FC236}">
                <a16:creationId xmlns:a16="http://schemas.microsoft.com/office/drawing/2014/main" xmlns="" id="{9F6F155B-E981-4BC6-8A78-63778784C29A}"/>
              </a:ext>
            </a:extLst>
          </p:cNvPr>
          <p:cNvSpPr/>
          <p:nvPr/>
        </p:nvSpPr>
        <p:spPr>
          <a:xfrm>
            <a:off x="3094892" y="3116641"/>
            <a:ext cx="1674535" cy="908561"/>
          </a:xfrm>
          <a:prstGeom prst="cloudCallout">
            <a:avLst>
              <a:gd name="adj1" fmla="val 76945"/>
              <a:gd name="adj2" fmla="val 38878"/>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kumimoji="1" lang="en-US" altLang="ja-JP" sz="4800"/>
              <a:t>B</a:t>
            </a:r>
            <a:endParaRPr kumimoji="1" lang="ja-JP" altLang="en-US" sz="4800"/>
          </a:p>
        </p:txBody>
      </p:sp>
    </p:spTree>
    <p:extLst>
      <p:ext uri="{BB962C8B-B14F-4D97-AF65-F5344CB8AC3E}">
        <p14:creationId xmlns:p14="http://schemas.microsoft.com/office/powerpoint/2010/main" val="12522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6" presetClass="emph" presetSubtype="0" fill="hold" grpId="1" nodeType="afterEffect">
                                  <p:stCondLst>
                                    <p:cond delay="0"/>
                                  </p:stCondLst>
                                  <p:childTnLst>
                                    <p:animScale>
                                      <p:cBhvr>
                                        <p:cTn id="30" dur="2000" fill="hold"/>
                                        <p:tgtEl>
                                          <p:spTgt spid="6"/>
                                        </p:tgtEl>
                                      </p:cBhvr>
                                      <p:by x="150000" y="150000"/>
                                    </p:animScale>
                                  </p:childTnLst>
                                </p:cTn>
                              </p:par>
                            </p:childTnLst>
                          </p:cTn>
                        </p:par>
                        <p:par>
                          <p:cTn id="31" fill="hold">
                            <p:stCondLst>
                              <p:cond delay="4000"/>
                            </p:stCondLst>
                            <p:childTnLst>
                              <p:par>
                                <p:cTn id="32" presetID="9" presetClass="emph" presetSubtype="0" grpId="1" nodeType="afterEffect">
                                  <p:stCondLst>
                                    <p:cond delay="0"/>
                                  </p:stCondLst>
                                  <p:childTnLst>
                                    <p:set>
                                      <p:cBhvr>
                                        <p:cTn id="33" dur="indefinite"/>
                                        <p:tgtEl>
                                          <p:spTgt spid="18"/>
                                        </p:tgtEl>
                                        <p:attrNameLst>
                                          <p:attrName>style.opacity</p:attrName>
                                        </p:attrNameLst>
                                      </p:cBhvr>
                                      <p:to>
                                        <p:strVal val="0.25"/>
                                      </p:to>
                                    </p:set>
                                    <p:animEffect filter="image" prLst="opacity: 0.25">
                                      <p:cBhvr rctx="IE">
                                        <p:cTn id="34" dur="indefinite"/>
                                        <p:tgtEl>
                                          <p:spTgt spid="18"/>
                                        </p:tgtEl>
                                      </p:cBhvr>
                                    </p:animEffect>
                                  </p:childTnLst>
                                </p:cTn>
                              </p:par>
                            </p:childTnLst>
                          </p:cTn>
                        </p:par>
                        <p:par>
                          <p:cTn id="35" fill="hold">
                            <p:stCondLst>
                              <p:cond delay="4000"/>
                            </p:stCondLst>
                            <p:childTnLst>
                              <p:par>
                                <p:cTn id="36" presetID="9" presetClass="emph" presetSubtype="0" grpId="1" nodeType="afterEffect">
                                  <p:stCondLst>
                                    <p:cond delay="0"/>
                                  </p:stCondLst>
                                  <p:childTnLst>
                                    <p:set>
                                      <p:cBhvr>
                                        <p:cTn id="37" dur="indefinite"/>
                                        <p:tgtEl>
                                          <p:spTgt spid="32"/>
                                        </p:tgtEl>
                                        <p:attrNameLst>
                                          <p:attrName>style.opacity</p:attrName>
                                        </p:attrNameLst>
                                      </p:cBhvr>
                                      <p:to>
                                        <p:strVal val="0.25"/>
                                      </p:to>
                                    </p:set>
                                    <p:animEffect filter="image" prLst="opacity: 0.25">
                                      <p:cBhvr rctx="IE">
                                        <p:cTn id="38" dur="indefinite"/>
                                        <p:tgtEl>
                                          <p:spTgt spid="32"/>
                                        </p:tgtEl>
                                      </p:cBhvr>
                                    </p:animEffect>
                                  </p:childTnLst>
                                </p:cTn>
                              </p:par>
                            </p:childTnLst>
                          </p:cTn>
                        </p:par>
                        <p:par>
                          <p:cTn id="39" fill="hold">
                            <p:stCondLst>
                              <p:cond delay="4000"/>
                            </p:stCondLst>
                            <p:childTnLst>
                              <p:par>
                                <p:cTn id="40" presetID="9" presetClass="emph" presetSubtype="0" grpId="1" nodeType="afterEffect">
                                  <p:stCondLst>
                                    <p:cond delay="0"/>
                                  </p:stCondLst>
                                  <p:childTnLst>
                                    <p:set>
                                      <p:cBhvr>
                                        <p:cTn id="41" dur="indefinite"/>
                                        <p:tgtEl>
                                          <p:spTgt spid="19"/>
                                        </p:tgtEl>
                                        <p:attrNameLst>
                                          <p:attrName>style.opacity</p:attrName>
                                        </p:attrNameLst>
                                      </p:cBhvr>
                                      <p:to>
                                        <p:strVal val="0.25"/>
                                      </p:to>
                                    </p:set>
                                    <p:animEffect filter="image" prLst="opacity: 0.25">
                                      <p:cBhvr rctx="IE">
                                        <p:cTn id="42" dur="indefinite"/>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6" grpId="0" animBg="1"/>
      <p:bldP spid="6" grpId="1" animBg="1"/>
      <p:bldP spid="18" grpId="0" animBg="1"/>
      <p:bldP spid="18" grpId="1" animBg="1"/>
      <p:bldP spid="32" grpId="0" animBg="1"/>
      <p:bldP spid="32"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4EAFA267-356F-45E3-A36F-4760BEA64663}"/>
              </a:ext>
            </a:extLst>
          </p:cNvPr>
          <p:cNvSpPr>
            <a:spLocks noGrp="1"/>
          </p:cNvSpPr>
          <p:nvPr>
            <p:ph type="sldNum" sz="quarter" idx="12"/>
          </p:nvPr>
        </p:nvSpPr>
        <p:spPr>
          <a:xfrm>
            <a:off x="10683448" y="6516055"/>
            <a:ext cx="1312025" cy="365125"/>
          </a:xfrm>
        </p:spPr>
        <p:txBody>
          <a:bodyPr/>
          <a:lstStyle/>
          <a:p>
            <a:fld id="{0CD68531-8BC7-42EC-BC36-2119241BD160}" type="slidenum">
              <a:rPr kumimoji="1" lang="ja-JP" altLang="en-US" smtClean="0"/>
              <a:t>15</a:t>
            </a:fld>
            <a:endParaRPr kumimoji="1" lang="ja-JP" altLang="en-US"/>
          </a:p>
        </p:txBody>
      </p:sp>
      <p:grpSp>
        <p:nvGrpSpPr>
          <p:cNvPr id="7" name="グループ化 6">
            <a:extLst>
              <a:ext uri="{FF2B5EF4-FFF2-40B4-BE49-F238E27FC236}">
                <a16:creationId xmlns:a16="http://schemas.microsoft.com/office/drawing/2014/main" xmlns="" id="{A4CB741B-D58E-43D0-BAC7-AFF064AA56D6}"/>
              </a:ext>
            </a:extLst>
          </p:cNvPr>
          <p:cNvGrpSpPr/>
          <p:nvPr/>
        </p:nvGrpSpPr>
        <p:grpSpPr>
          <a:xfrm>
            <a:off x="1190911" y="2589157"/>
            <a:ext cx="10011584" cy="1266443"/>
            <a:chOff x="733710" y="5522363"/>
            <a:chExt cx="11071357" cy="635323"/>
          </a:xfrm>
        </p:grpSpPr>
        <p:sp>
          <p:nvSpPr>
            <p:cNvPr id="8" name="四角形: 角を丸くする 7">
              <a:extLst>
                <a:ext uri="{FF2B5EF4-FFF2-40B4-BE49-F238E27FC236}">
                  <a16:creationId xmlns:a16="http://schemas.microsoft.com/office/drawing/2014/main" xmlns="" id="{FBD91D38-DBEC-4E94-82F1-F43E783E9177}"/>
                </a:ext>
              </a:extLst>
            </p:cNvPr>
            <p:cNvSpPr/>
            <p:nvPr/>
          </p:nvSpPr>
          <p:spPr>
            <a:xfrm>
              <a:off x="733710" y="5522363"/>
              <a:ext cx="11071357" cy="635323"/>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2800" i="0" u="none" strike="noStrike" kern="0" cap="none" spc="0" normalizeH="0" baseline="0" noProof="0">
                <a:ln>
                  <a:noFill/>
                </a:ln>
                <a:effectLst/>
                <a:uLnTx/>
                <a:uFillTx/>
                <a:latin typeface="Gill Sans MT" panose="020B0502020104020203"/>
                <a:ea typeface="HGｺﾞｼｯｸE" panose="020B0909000000000000" pitchFamily="49" charset="-128"/>
                <a:cs typeface="+mn-cs"/>
              </a:endParaRPr>
            </a:p>
          </p:txBody>
        </p:sp>
        <p:sp>
          <p:nvSpPr>
            <p:cNvPr id="9" name="テキスト ボックス 8">
              <a:extLst>
                <a:ext uri="{FF2B5EF4-FFF2-40B4-BE49-F238E27FC236}">
                  <a16:creationId xmlns:a16="http://schemas.microsoft.com/office/drawing/2014/main" xmlns="" id="{8DDD2E43-89C4-491E-9350-3B5ECB0044A9}"/>
                </a:ext>
              </a:extLst>
            </p:cNvPr>
            <p:cNvSpPr txBox="1"/>
            <p:nvPr/>
          </p:nvSpPr>
          <p:spPr>
            <a:xfrm>
              <a:off x="874363" y="5610952"/>
              <a:ext cx="10790052" cy="416877"/>
            </a:xfrm>
            <a:prstGeom prst="rect">
              <a:avLst/>
            </a:prstGeom>
            <a:noFill/>
          </p:spPr>
          <p:txBody>
            <a:bodyPr wrap="square" rtlCol="0">
              <a:spAutoFit/>
            </a:bodyPr>
            <a:lstStyle/>
            <a:p>
              <a:pPr algn="ctr"/>
              <a:r>
                <a:rPr lang="ja-JP" altLang="en-US" sz="2400"/>
                <a:t>人は考えないようにしようと意識するほどそのことを考えてしまうが、</a:t>
              </a:r>
              <a:endParaRPr lang="en-US" altLang="ja-JP" sz="2400"/>
            </a:p>
            <a:p>
              <a:pPr algn="ctr"/>
              <a:r>
                <a:rPr kumimoji="1" lang="ja-JP" altLang="en-US" sz="2400"/>
                <a:t>代替思考によって思考のすり替えが行われる。</a:t>
              </a:r>
            </a:p>
          </p:txBody>
        </p:sp>
      </p:grpSp>
      <p:grpSp>
        <p:nvGrpSpPr>
          <p:cNvPr id="3" name="グループ化 2">
            <a:extLst>
              <a:ext uri="{FF2B5EF4-FFF2-40B4-BE49-F238E27FC236}">
                <a16:creationId xmlns:a16="http://schemas.microsoft.com/office/drawing/2014/main" xmlns="" id="{E7BC39E8-48E3-614D-9E54-9FEB52063E8E}"/>
              </a:ext>
            </a:extLst>
          </p:cNvPr>
          <p:cNvGrpSpPr/>
          <p:nvPr/>
        </p:nvGrpSpPr>
        <p:grpSpPr>
          <a:xfrm>
            <a:off x="1190911" y="4325646"/>
            <a:ext cx="9964769" cy="1266444"/>
            <a:chOff x="1058382" y="4334750"/>
            <a:chExt cx="10154101" cy="1071112"/>
          </a:xfrm>
        </p:grpSpPr>
        <p:sp>
          <p:nvSpPr>
            <p:cNvPr id="14" name="四角形: 角を丸くする 13">
              <a:extLst>
                <a:ext uri="{FF2B5EF4-FFF2-40B4-BE49-F238E27FC236}">
                  <a16:creationId xmlns:a16="http://schemas.microsoft.com/office/drawing/2014/main" xmlns="" id="{A77B1FD8-8053-4E46-BBC2-DA06E8CC03CB}"/>
                </a:ext>
              </a:extLst>
            </p:cNvPr>
            <p:cNvSpPr/>
            <p:nvPr/>
          </p:nvSpPr>
          <p:spPr>
            <a:xfrm>
              <a:off x="1058382" y="4334750"/>
              <a:ext cx="10154101" cy="1071112"/>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2800" i="0" u="none" strike="noStrike" kern="0" cap="none" spc="0" normalizeH="0" baseline="0" noProof="0">
                <a:ln>
                  <a:noFill/>
                </a:ln>
                <a:effectLst/>
                <a:uLnTx/>
                <a:uFillTx/>
                <a:latin typeface="Gill Sans MT" panose="020B0502020104020203"/>
                <a:ea typeface="HGｺﾞｼｯｸE" panose="020B0909000000000000" pitchFamily="49" charset="-128"/>
                <a:cs typeface="+mn-cs"/>
              </a:endParaRPr>
            </a:p>
          </p:txBody>
        </p:sp>
        <p:sp>
          <p:nvSpPr>
            <p:cNvPr id="15" name="テキスト ボックス 14">
              <a:extLst>
                <a:ext uri="{FF2B5EF4-FFF2-40B4-BE49-F238E27FC236}">
                  <a16:creationId xmlns:a16="http://schemas.microsoft.com/office/drawing/2014/main" xmlns="" id="{20811A2F-A2E2-014D-9F0E-4A62CBF53ED9}"/>
                </a:ext>
              </a:extLst>
            </p:cNvPr>
            <p:cNvSpPr txBox="1"/>
            <p:nvPr/>
          </p:nvSpPr>
          <p:spPr>
            <a:xfrm>
              <a:off x="1614274" y="4531520"/>
              <a:ext cx="9292614" cy="702827"/>
            </a:xfrm>
            <a:prstGeom prst="rect">
              <a:avLst/>
            </a:prstGeom>
            <a:noFill/>
          </p:spPr>
          <p:txBody>
            <a:bodyPr wrap="square" rtlCol="0">
              <a:spAutoFit/>
            </a:bodyPr>
            <a:lstStyle/>
            <a:p>
              <a:pPr algn="ctr"/>
              <a:r>
                <a:rPr lang="ja-JP" altLang="en-US" sz="2400"/>
                <a:t>最後にポジティブな印象が残ると全体の印象もポジティブになり、</a:t>
              </a:r>
            </a:p>
            <a:p>
              <a:pPr algn="ctr"/>
              <a:r>
                <a:rPr lang="ja-JP" altLang="en-US" sz="2400"/>
                <a:t>ネガティブな印象が残ると全体の印象もネガティブになる。</a:t>
              </a:r>
              <a:endParaRPr lang="en-US" altLang="ja-JP" sz="2400"/>
            </a:p>
          </p:txBody>
        </p:sp>
      </p:grpSp>
      <p:sp>
        <p:nvSpPr>
          <p:cNvPr id="20" name="タイトル 1">
            <a:extLst>
              <a:ext uri="{FF2B5EF4-FFF2-40B4-BE49-F238E27FC236}">
                <a16:creationId xmlns:a16="http://schemas.microsoft.com/office/drawing/2014/main" xmlns="" id="{2C789415-18D9-4774-BF49-4629B413E00A}"/>
              </a:ext>
            </a:extLst>
          </p:cNvPr>
          <p:cNvSpPr>
            <a:spLocks noGrp="1"/>
          </p:cNvSpPr>
          <p:nvPr>
            <p:ph type="title"/>
          </p:nvPr>
        </p:nvSpPr>
        <p:spPr>
          <a:xfrm>
            <a:off x="1144095" y="-163692"/>
            <a:ext cx="10058400" cy="1450757"/>
          </a:xfrm>
        </p:spPr>
        <p:txBody>
          <a:bodyPr>
            <a:normAutofit/>
          </a:bodyPr>
          <a:lstStyle/>
          <a:p>
            <a:r>
              <a:rPr kumimoji="1" lang="ja-JP" altLang="en-US" sz="2800">
                <a:solidFill>
                  <a:schemeClr val="tx1"/>
                </a:solidFill>
              </a:rPr>
              <a:t>仮説導出</a:t>
            </a:r>
            <a:r>
              <a:rPr kumimoji="1" lang="en-US" altLang="ja-JP" sz="3600">
                <a:solidFill>
                  <a:schemeClr val="tx1"/>
                </a:solidFill>
              </a:rPr>
              <a:t/>
            </a:r>
            <a:br>
              <a:rPr kumimoji="1" lang="en-US" altLang="ja-JP" sz="3600">
                <a:solidFill>
                  <a:schemeClr val="tx1"/>
                </a:solidFill>
              </a:rPr>
            </a:br>
            <a:r>
              <a:rPr kumimoji="1" lang="ja-JP" altLang="en-US" sz="1600">
                <a:solidFill>
                  <a:schemeClr val="tx1"/>
                </a:solidFill>
              </a:rPr>
              <a:t>　</a:t>
            </a:r>
            <a:r>
              <a:rPr kumimoji="1" lang="en-US" altLang="ja-JP" sz="3600">
                <a:solidFill>
                  <a:schemeClr val="tx1"/>
                </a:solidFill>
              </a:rPr>
              <a:t/>
            </a:r>
            <a:br>
              <a:rPr kumimoji="1" lang="en-US" altLang="ja-JP" sz="3600">
                <a:solidFill>
                  <a:schemeClr val="tx1"/>
                </a:solidFill>
              </a:rPr>
            </a:br>
            <a:r>
              <a:rPr kumimoji="1" lang="ja-JP" altLang="en-US">
                <a:solidFill>
                  <a:schemeClr val="tx1"/>
                </a:solidFill>
              </a:rPr>
              <a:t>先行研究レビュー　①感情</a:t>
            </a:r>
            <a:endParaRPr kumimoji="1" lang="ja-JP" altLang="en-US" sz="3600">
              <a:solidFill>
                <a:schemeClr val="tx1"/>
              </a:solidFill>
            </a:endParaRPr>
          </a:p>
        </p:txBody>
      </p:sp>
    </p:spTree>
    <p:extLst>
      <p:ext uri="{BB962C8B-B14F-4D97-AF65-F5344CB8AC3E}">
        <p14:creationId xmlns:p14="http://schemas.microsoft.com/office/powerpoint/2010/main" val="109370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4EAFA267-356F-45E3-A36F-4760BEA64663}"/>
              </a:ext>
            </a:extLst>
          </p:cNvPr>
          <p:cNvSpPr>
            <a:spLocks noGrp="1"/>
          </p:cNvSpPr>
          <p:nvPr>
            <p:ph type="sldNum" sz="quarter" idx="12"/>
          </p:nvPr>
        </p:nvSpPr>
        <p:spPr>
          <a:xfrm>
            <a:off x="10669381" y="6487919"/>
            <a:ext cx="1312025" cy="365125"/>
          </a:xfrm>
        </p:spPr>
        <p:txBody>
          <a:bodyPr/>
          <a:lstStyle/>
          <a:p>
            <a:fld id="{0CD68531-8BC7-42EC-BC36-2119241BD160}" type="slidenum">
              <a:rPr kumimoji="1" lang="ja-JP" altLang="en-US" smtClean="0"/>
              <a:t>16</a:t>
            </a:fld>
            <a:endParaRPr kumimoji="1" lang="ja-JP" altLang="en-US"/>
          </a:p>
        </p:txBody>
      </p:sp>
      <p:sp>
        <p:nvSpPr>
          <p:cNvPr id="20" name="タイトル 1">
            <a:extLst>
              <a:ext uri="{FF2B5EF4-FFF2-40B4-BE49-F238E27FC236}">
                <a16:creationId xmlns:a16="http://schemas.microsoft.com/office/drawing/2014/main" xmlns="" id="{2C789415-18D9-4774-BF49-4629B413E00A}"/>
              </a:ext>
            </a:extLst>
          </p:cNvPr>
          <p:cNvSpPr>
            <a:spLocks noGrp="1"/>
          </p:cNvSpPr>
          <p:nvPr>
            <p:ph type="title"/>
          </p:nvPr>
        </p:nvSpPr>
        <p:spPr>
          <a:xfrm>
            <a:off x="1144095" y="-100806"/>
            <a:ext cx="10058400" cy="1450757"/>
          </a:xfrm>
        </p:spPr>
        <p:txBody>
          <a:bodyPr>
            <a:normAutofit/>
          </a:bodyPr>
          <a:lstStyle/>
          <a:p>
            <a:r>
              <a:rPr kumimoji="1" lang="ja-JP" altLang="en-US" sz="2800">
                <a:solidFill>
                  <a:schemeClr val="tx1"/>
                </a:solidFill>
              </a:rPr>
              <a:t>仮説導出</a:t>
            </a:r>
            <a:r>
              <a:rPr kumimoji="1" lang="en-US" altLang="ja-JP" sz="3600">
                <a:solidFill>
                  <a:schemeClr val="tx1"/>
                </a:solidFill>
              </a:rPr>
              <a:t/>
            </a:r>
            <a:br>
              <a:rPr kumimoji="1" lang="en-US" altLang="ja-JP" sz="3600">
                <a:solidFill>
                  <a:schemeClr val="tx1"/>
                </a:solidFill>
              </a:rPr>
            </a:br>
            <a:r>
              <a:rPr kumimoji="1" lang="ja-JP" altLang="en-US" sz="1600">
                <a:solidFill>
                  <a:schemeClr val="tx1"/>
                </a:solidFill>
              </a:rPr>
              <a:t>　</a:t>
            </a:r>
            <a:r>
              <a:rPr kumimoji="1" lang="en-US" altLang="ja-JP" sz="3600">
                <a:solidFill>
                  <a:schemeClr val="tx1"/>
                </a:solidFill>
              </a:rPr>
              <a:t/>
            </a:r>
            <a:br>
              <a:rPr kumimoji="1" lang="en-US" altLang="ja-JP" sz="3600">
                <a:solidFill>
                  <a:schemeClr val="tx1"/>
                </a:solidFill>
              </a:rPr>
            </a:br>
            <a:r>
              <a:rPr kumimoji="1" lang="ja-JP" altLang="en-US">
                <a:solidFill>
                  <a:schemeClr val="tx1"/>
                </a:solidFill>
              </a:rPr>
              <a:t>先行研究レビュー　①感情</a:t>
            </a:r>
            <a:endParaRPr kumimoji="1" lang="ja-JP" altLang="en-US" sz="3600">
              <a:solidFill>
                <a:schemeClr val="tx1"/>
              </a:solidFill>
            </a:endParaRPr>
          </a:p>
        </p:txBody>
      </p:sp>
      <p:grpSp>
        <p:nvGrpSpPr>
          <p:cNvPr id="13" name="グループ化 12">
            <a:extLst>
              <a:ext uri="{FF2B5EF4-FFF2-40B4-BE49-F238E27FC236}">
                <a16:creationId xmlns:a16="http://schemas.microsoft.com/office/drawing/2014/main" xmlns="" id="{DB6B3532-9FED-467F-8929-0BC5F227A7B6}"/>
              </a:ext>
            </a:extLst>
          </p:cNvPr>
          <p:cNvGrpSpPr/>
          <p:nvPr/>
        </p:nvGrpSpPr>
        <p:grpSpPr>
          <a:xfrm>
            <a:off x="1189895" y="2798489"/>
            <a:ext cx="10012600" cy="1117250"/>
            <a:chOff x="1169009" y="3478775"/>
            <a:chExt cx="10058401" cy="845552"/>
          </a:xfrm>
        </p:grpSpPr>
        <p:sp>
          <p:nvSpPr>
            <p:cNvPr id="16" name="四角形: 角を丸くする 15">
              <a:extLst>
                <a:ext uri="{FF2B5EF4-FFF2-40B4-BE49-F238E27FC236}">
                  <a16:creationId xmlns:a16="http://schemas.microsoft.com/office/drawing/2014/main" xmlns="" id="{EF66A60B-4341-4697-B680-2CB26F582703}"/>
                </a:ext>
              </a:extLst>
            </p:cNvPr>
            <p:cNvSpPr/>
            <p:nvPr/>
          </p:nvSpPr>
          <p:spPr>
            <a:xfrm>
              <a:off x="1169009" y="3478775"/>
              <a:ext cx="10058401" cy="845552"/>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rnd" cmpd="sng" algn="ctr">
              <a:solidFill>
                <a:schemeClr val="accent1"/>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2400" i="0" u="none" strike="noStrike" kern="0" cap="none" spc="0" normalizeH="0" baseline="0" noProof="0">
                <a:ln>
                  <a:noFill/>
                </a:ln>
                <a:solidFill>
                  <a:prstClr val="black"/>
                </a:solidFill>
                <a:effectLst/>
                <a:uLnTx/>
                <a:uFillTx/>
                <a:latin typeface="Gill Sans MT" panose="020B0502020104020203"/>
                <a:ea typeface="HGｺﾞｼｯｸE" panose="020B0909000000000000" pitchFamily="49" charset="-128"/>
                <a:cs typeface="+mn-cs"/>
              </a:endParaRPr>
            </a:p>
          </p:txBody>
        </p:sp>
        <p:sp>
          <p:nvSpPr>
            <p:cNvPr id="19" name="テキスト ボックス 19">
              <a:extLst>
                <a:ext uri="{FF2B5EF4-FFF2-40B4-BE49-F238E27FC236}">
                  <a16:creationId xmlns:a16="http://schemas.microsoft.com/office/drawing/2014/main" xmlns="" id="{100199A2-2C6A-4943-9D24-061578A20A28}"/>
                </a:ext>
              </a:extLst>
            </p:cNvPr>
            <p:cNvSpPr txBox="1"/>
            <p:nvPr/>
          </p:nvSpPr>
          <p:spPr>
            <a:xfrm>
              <a:off x="2865226" y="3596905"/>
              <a:ext cx="6782407" cy="636755"/>
            </a:xfrm>
            <a:prstGeom prst="rect">
              <a:avLst/>
            </a:prstGeom>
            <a:noFill/>
          </p:spPr>
          <p:txBody>
            <a:bodyPr wrap="square" rtlCol="0">
              <a:spAutoFit/>
            </a:bodyPr>
            <a:lstStyle/>
            <a:p>
              <a:pPr algn="ctr"/>
              <a:r>
                <a:rPr lang="ja-JP" altLang="en-US" sz="2400"/>
                <a:t>商品に対するネガティブな感情が、</a:t>
              </a:r>
              <a:endParaRPr lang="en-US" altLang="ja-JP" sz="2400"/>
            </a:p>
            <a:p>
              <a:pPr algn="ctr"/>
              <a:r>
                <a:rPr lang="ja-JP" altLang="en-US" sz="2400"/>
                <a:t>「販売」という代替思考にすり替えられ低減する</a:t>
              </a:r>
              <a:endParaRPr lang="ja-JP" altLang="en-US" sz="2800"/>
            </a:p>
          </p:txBody>
        </p:sp>
      </p:grpSp>
      <p:grpSp>
        <p:nvGrpSpPr>
          <p:cNvPr id="2" name="グループ化 1">
            <a:extLst>
              <a:ext uri="{FF2B5EF4-FFF2-40B4-BE49-F238E27FC236}">
                <a16:creationId xmlns:a16="http://schemas.microsoft.com/office/drawing/2014/main" xmlns="" id="{EF61B620-6FC8-4BC8-8A7F-3C3A9C3AE002}"/>
              </a:ext>
            </a:extLst>
          </p:cNvPr>
          <p:cNvGrpSpPr/>
          <p:nvPr/>
        </p:nvGrpSpPr>
        <p:grpSpPr>
          <a:xfrm>
            <a:off x="1189895" y="4445947"/>
            <a:ext cx="9953970" cy="1294895"/>
            <a:chOff x="1183482" y="4771951"/>
            <a:chExt cx="9953970" cy="1056405"/>
          </a:xfrm>
        </p:grpSpPr>
        <p:sp>
          <p:nvSpPr>
            <p:cNvPr id="21" name="四角形: 角を丸くする 20">
              <a:extLst>
                <a:ext uri="{FF2B5EF4-FFF2-40B4-BE49-F238E27FC236}">
                  <a16:creationId xmlns:a16="http://schemas.microsoft.com/office/drawing/2014/main" xmlns="" id="{6C2A7DAA-1FC6-4750-A907-11EB01DC0D8E}"/>
                </a:ext>
              </a:extLst>
            </p:cNvPr>
            <p:cNvSpPr/>
            <p:nvPr/>
          </p:nvSpPr>
          <p:spPr>
            <a:xfrm>
              <a:off x="1183482" y="4771951"/>
              <a:ext cx="9953970" cy="1056405"/>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cap="rnd" cmpd="sng" algn="ctr">
              <a:solidFill>
                <a:schemeClr val="accent1"/>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2400" i="0" u="none" strike="noStrike" kern="0" cap="none" spc="0" normalizeH="0" baseline="0" noProof="0">
                <a:ln>
                  <a:noFill/>
                </a:ln>
                <a:solidFill>
                  <a:prstClr val="black"/>
                </a:solidFill>
                <a:effectLst/>
                <a:uLnTx/>
                <a:uFillTx/>
                <a:latin typeface="Gill Sans MT" panose="020B0502020104020203"/>
                <a:ea typeface="HGｺﾞｼｯｸE" panose="020B0909000000000000" pitchFamily="49" charset="-128"/>
                <a:cs typeface="+mn-cs"/>
              </a:endParaRPr>
            </a:p>
          </p:txBody>
        </p:sp>
        <p:sp>
          <p:nvSpPr>
            <p:cNvPr id="23" name="テキスト ボックス 27">
              <a:extLst>
                <a:ext uri="{FF2B5EF4-FFF2-40B4-BE49-F238E27FC236}">
                  <a16:creationId xmlns:a16="http://schemas.microsoft.com/office/drawing/2014/main" xmlns="" id="{862B0B57-3416-4B56-BBD4-FBCB2F63404C}"/>
                </a:ext>
              </a:extLst>
            </p:cNvPr>
            <p:cNvSpPr txBox="1"/>
            <p:nvPr/>
          </p:nvSpPr>
          <p:spPr>
            <a:xfrm>
              <a:off x="2178291" y="4919852"/>
              <a:ext cx="8331175" cy="677946"/>
            </a:xfrm>
            <a:prstGeom prst="rect">
              <a:avLst/>
            </a:prstGeom>
            <a:noFill/>
          </p:spPr>
          <p:txBody>
            <a:bodyPr wrap="square" rtlCol="0">
              <a:spAutoFit/>
            </a:bodyPr>
            <a:lstStyle/>
            <a:p>
              <a:pPr algn="ctr"/>
              <a:r>
                <a:rPr lang="en-US" altLang="ja-JP" sz="2400"/>
                <a:t>｢</a:t>
              </a:r>
              <a:r>
                <a:rPr lang="ja-JP" altLang="en-US" sz="2400"/>
                <a:t>フリマアプリで売れた</a:t>
              </a:r>
              <a:r>
                <a:rPr lang="en-US" altLang="ja-JP" sz="2400"/>
                <a:t>｣</a:t>
              </a:r>
              <a:r>
                <a:rPr lang="ja-JP" altLang="en-US" sz="2400"/>
                <a:t>という最終的なポジティブ感情は、</a:t>
              </a:r>
              <a:endParaRPr lang="en-US" altLang="ja-JP" sz="2400"/>
            </a:p>
            <a:p>
              <a:pPr algn="ctr"/>
              <a:r>
                <a:rPr lang="ja-JP" altLang="en-US" sz="2400"/>
                <a:t>失敗した際のネガティブ感情を和らげられる</a:t>
              </a:r>
            </a:p>
          </p:txBody>
        </p:sp>
      </p:grpSp>
      <p:sp>
        <p:nvSpPr>
          <p:cNvPr id="5" name="テキスト ボックス 4">
            <a:extLst>
              <a:ext uri="{FF2B5EF4-FFF2-40B4-BE49-F238E27FC236}">
                <a16:creationId xmlns:a16="http://schemas.microsoft.com/office/drawing/2014/main" xmlns="" id="{A137EEB2-0D5F-4430-9622-DBD412DFC4E5}"/>
              </a:ext>
            </a:extLst>
          </p:cNvPr>
          <p:cNvSpPr txBox="1"/>
          <p:nvPr/>
        </p:nvSpPr>
        <p:spPr>
          <a:xfrm>
            <a:off x="1189895" y="2147823"/>
            <a:ext cx="5160397" cy="400110"/>
          </a:xfrm>
          <a:prstGeom prst="rect">
            <a:avLst/>
          </a:prstGeom>
          <a:noFill/>
        </p:spPr>
        <p:txBody>
          <a:bodyPr wrap="square" rtlCol="0">
            <a:spAutoFit/>
          </a:bodyPr>
          <a:lstStyle/>
          <a:p>
            <a:r>
              <a:rPr kumimoji="1" lang="ja-JP" altLang="en-US" sz="2000" b="1">
                <a:latin typeface="游ゴシック" panose="020B0400000000000000" pitchFamily="50" charset="-128"/>
                <a:ea typeface="游ゴシック" panose="020B0400000000000000" pitchFamily="50" charset="-128"/>
              </a:rPr>
              <a:t>フリマアプリでの販売の場合</a:t>
            </a:r>
            <a:r>
              <a:rPr kumimoji="1" lang="en-US" altLang="ja-JP" sz="2000" b="1">
                <a:latin typeface="游ゴシック" panose="020B0400000000000000" pitchFamily="50" charset="-128"/>
                <a:ea typeface="游ゴシック" panose="020B0400000000000000" pitchFamily="50" charset="-128"/>
              </a:rPr>
              <a:t>…</a:t>
            </a:r>
            <a:endParaRPr kumimoji="1" lang="ja-JP" altLang="en-US" sz="2000" b="1">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4194650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思考の吹き出し: 雲形 21">
            <a:extLst>
              <a:ext uri="{FF2B5EF4-FFF2-40B4-BE49-F238E27FC236}">
                <a16:creationId xmlns:a16="http://schemas.microsoft.com/office/drawing/2014/main" xmlns="" id="{D2B757A5-5095-4F4C-ADA5-515BBF0E11D2}"/>
              </a:ext>
            </a:extLst>
          </p:cNvPr>
          <p:cNvSpPr/>
          <p:nvPr/>
        </p:nvSpPr>
        <p:spPr>
          <a:xfrm>
            <a:off x="9630768" y="1376898"/>
            <a:ext cx="2358788" cy="1818200"/>
          </a:xfrm>
          <a:prstGeom prst="cloud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a:p>
        </p:txBody>
      </p:sp>
      <p:pic>
        <p:nvPicPr>
          <p:cNvPr id="24" name="図 14">
            <a:extLst>
              <a:ext uri="{FF2B5EF4-FFF2-40B4-BE49-F238E27FC236}">
                <a16:creationId xmlns:a16="http://schemas.microsoft.com/office/drawing/2014/main" xmlns="" id="{0AEEAD12-6314-4BC3-B7F7-15D50EC1DF5B}"/>
              </a:ext>
            </a:extLst>
          </p:cNvPr>
          <p:cNvPicPr>
            <a:picLocks noChangeAspect="1"/>
          </p:cNvPicPr>
          <p:nvPr/>
        </p:nvPicPr>
        <p:blipFill>
          <a:blip r:embed="rId3"/>
          <a:stretch>
            <a:fillRect/>
          </a:stretch>
        </p:blipFill>
        <p:spPr>
          <a:xfrm>
            <a:off x="9843407" y="1949827"/>
            <a:ext cx="1359088" cy="995150"/>
          </a:xfrm>
          <a:prstGeom prst="rect">
            <a:avLst/>
          </a:prstGeom>
        </p:spPr>
      </p:pic>
      <p:pic>
        <p:nvPicPr>
          <p:cNvPr id="25" name="グラフィックス 12" descr="長袖シャツ">
            <a:extLst>
              <a:ext uri="{FF2B5EF4-FFF2-40B4-BE49-F238E27FC236}">
                <a16:creationId xmlns:a16="http://schemas.microsoft.com/office/drawing/2014/main" xmlns="" id="{F5A1E00B-AE13-4745-9159-4A835B37F6B8}"/>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rot="20220000">
            <a:off x="10086221" y="1509185"/>
            <a:ext cx="880280" cy="789296"/>
          </a:xfrm>
          <a:prstGeom prst="rect">
            <a:avLst/>
          </a:prstGeom>
        </p:spPr>
      </p:pic>
      <p:sp>
        <p:nvSpPr>
          <p:cNvPr id="4" name="スライド番号プレースホルダー 3">
            <a:extLst>
              <a:ext uri="{FF2B5EF4-FFF2-40B4-BE49-F238E27FC236}">
                <a16:creationId xmlns:a16="http://schemas.microsoft.com/office/drawing/2014/main" xmlns="" id="{4EAFA267-356F-45E3-A36F-4760BEA64663}"/>
              </a:ext>
            </a:extLst>
          </p:cNvPr>
          <p:cNvSpPr>
            <a:spLocks noGrp="1"/>
          </p:cNvSpPr>
          <p:nvPr>
            <p:ph type="sldNum" sz="quarter" idx="12"/>
          </p:nvPr>
        </p:nvSpPr>
        <p:spPr>
          <a:xfrm>
            <a:off x="10669380" y="6516054"/>
            <a:ext cx="1312025" cy="365125"/>
          </a:xfrm>
        </p:spPr>
        <p:txBody>
          <a:bodyPr/>
          <a:lstStyle/>
          <a:p>
            <a:fld id="{0CD68531-8BC7-42EC-BC36-2119241BD160}" type="slidenum">
              <a:rPr kumimoji="1" lang="ja-JP" altLang="en-US" smtClean="0"/>
              <a:t>17</a:t>
            </a:fld>
            <a:endParaRPr kumimoji="1" lang="ja-JP" altLang="en-US"/>
          </a:p>
        </p:txBody>
      </p:sp>
      <p:sp>
        <p:nvSpPr>
          <p:cNvPr id="20" name="タイトル 1">
            <a:extLst>
              <a:ext uri="{FF2B5EF4-FFF2-40B4-BE49-F238E27FC236}">
                <a16:creationId xmlns:a16="http://schemas.microsoft.com/office/drawing/2014/main" xmlns="" id="{2C789415-18D9-4774-BF49-4629B413E00A}"/>
              </a:ext>
            </a:extLst>
          </p:cNvPr>
          <p:cNvSpPr>
            <a:spLocks noGrp="1"/>
          </p:cNvSpPr>
          <p:nvPr>
            <p:ph type="title"/>
          </p:nvPr>
        </p:nvSpPr>
        <p:spPr>
          <a:xfrm>
            <a:off x="1144095" y="-100806"/>
            <a:ext cx="10058400" cy="1450757"/>
          </a:xfrm>
        </p:spPr>
        <p:txBody>
          <a:bodyPr>
            <a:normAutofit/>
          </a:bodyPr>
          <a:lstStyle/>
          <a:p>
            <a:r>
              <a:rPr kumimoji="1" lang="ja-JP" altLang="en-US" sz="2800">
                <a:solidFill>
                  <a:schemeClr val="tx1"/>
                </a:solidFill>
              </a:rPr>
              <a:t>仮説導出</a:t>
            </a:r>
            <a:r>
              <a:rPr kumimoji="1" lang="en-US" altLang="ja-JP" sz="3600">
                <a:solidFill>
                  <a:schemeClr val="tx1"/>
                </a:solidFill>
              </a:rPr>
              <a:t/>
            </a:r>
            <a:br>
              <a:rPr kumimoji="1" lang="en-US" altLang="ja-JP" sz="3600">
                <a:solidFill>
                  <a:schemeClr val="tx1"/>
                </a:solidFill>
              </a:rPr>
            </a:br>
            <a:r>
              <a:rPr kumimoji="1" lang="ja-JP" altLang="en-US" sz="1600">
                <a:solidFill>
                  <a:schemeClr val="tx1"/>
                </a:solidFill>
              </a:rPr>
              <a:t>　</a:t>
            </a:r>
            <a:r>
              <a:rPr kumimoji="1" lang="en-US" altLang="ja-JP" sz="3600">
                <a:solidFill>
                  <a:schemeClr val="tx1"/>
                </a:solidFill>
              </a:rPr>
              <a:t/>
            </a:r>
            <a:br>
              <a:rPr kumimoji="1" lang="en-US" altLang="ja-JP" sz="3600">
                <a:solidFill>
                  <a:schemeClr val="tx1"/>
                </a:solidFill>
              </a:rPr>
            </a:br>
            <a:r>
              <a:rPr kumimoji="1" lang="ja-JP" altLang="en-US">
                <a:solidFill>
                  <a:schemeClr val="tx1"/>
                </a:solidFill>
              </a:rPr>
              <a:t>先行研究レビュー　①感情</a:t>
            </a:r>
            <a:endParaRPr kumimoji="1" lang="ja-JP" altLang="en-US" sz="3600">
              <a:solidFill>
                <a:schemeClr val="tx1"/>
              </a:solidFill>
            </a:endParaRPr>
          </a:p>
        </p:txBody>
      </p:sp>
      <p:sp>
        <p:nvSpPr>
          <p:cNvPr id="17" name="思考の吹き出し: 雲形 16">
            <a:extLst>
              <a:ext uri="{FF2B5EF4-FFF2-40B4-BE49-F238E27FC236}">
                <a16:creationId xmlns:a16="http://schemas.microsoft.com/office/drawing/2014/main" xmlns="" id="{097C0558-1089-43CC-8FF2-D2E9F87578EC}"/>
              </a:ext>
            </a:extLst>
          </p:cNvPr>
          <p:cNvSpPr/>
          <p:nvPr/>
        </p:nvSpPr>
        <p:spPr>
          <a:xfrm>
            <a:off x="464023" y="1291280"/>
            <a:ext cx="2693974" cy="1972058"/>
          </a:xfrm>
          <a:prstGeom prst="cloudCallout">
            <a:avLst>
              <a:gd name="adj1" fmla="val 14241"/>
              <a:gd name="adj2" fmla="val 69455"/>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p>
        </p:txBody>
      </p:sp>
      <p:pic>
        <p:nvPicPr>
          <p:cNvPr id="5" name="図 5">
            <a:extLst>
              <a:ext uri="{FF2B5EF4-FFF2-40B4-BE49-F238E27FC236}">
                <a16:creationId xmlns:a16="http://schemas.microsoft.com/office/drawing/2014/main" xmlns="" id="{F4D5871D-BF6C-4FEE-889C-8E8755C0A07F}"/>
              </a:ext>
            </a:extLst>
          </p:cNvPr>
          <p:cNvPicPr>
            <a:picLocks noChangeAspect="1"/>
          </p:cNvPicPr>
          <p:nvPr/>
        </p:nvPicPr>
        <p:blipFill>
          <a:blip r:embed="rId6"/>
          <a:stretch>
            <a:fillRect/>
          </a:stretch>
        </p:blipFill>
        <p:spPr>
          <a:xfrm>
            <a:off x="1417660" y="3701526"/>
            <a:ext cx="2049439" cy="2435475"/>
          </a:xfrm>
          <a:prstGeom prst="rect">
            <a:avLst/>
          </a:prstGeom>
        </p:spPr>
      </p:pic>
      <p:pic>
        <p:nvPicPr>
          <p:cNvPr id="14" name="図 14">
            <a:extLst>
              <a:ext uri="{FF2B5EF4-FFF2-40B4-BE49-F238E27FC236}">
                <a16:creationId xmlns:a16="http://schemas.microsoft.com/office/drawing/2014/main" xmlns="" id="{92D2119E-E9B1-4670-A501-BB055E3552F2}"/>
              </a:ext>
            </a:extLst>
          </p:cNvPr>
          <p:cNvPicPr>
            <a:picLocks noChangeAspect="1"/>
          </p:cNvPicPr>
          <p:nvPr/>
        </p:nvPicPr>
        <p:blipFill>
          <a:blip r:embed="rId3"/>
          <a:stretch>
            <a:fillRect/>
          </a:stretch>
        </p:blipFill>
        <p:spPr>
          <a:xfrm>
            <a:off x="833082" y="2021574"/>
            <a:ext cx="1609298" cy="949658"/>
          </a:xfrm>
          <a:prstGeom prst="rect">
            <a:avLst/>
          </a:prstGeom>
        </p:spPr>
      </p:pic>
      <p:pic>
        <p:nvPicPr>
          <p:cNvPr id="12" name="グラフィックス 12" descr="長袖シャツ">
            <a:extLst>
              <a:ext uri="{FF2B5EF4-FFF2-40B4-BE49-F238E27FC236}">
                <a16:creationId xmlns:a16="http://schemas.microsoft.com/office/drawing/2014/main" xmlns="" id="{1D9FB11F-EFA2-463B-B904-93D83FC4D1B7}"/>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rot="-1380000">
            <a:off x="1088642" y="1652897"/>
            <a:ext cx="1039504" cy="743803"/>
          </a:xfrm>
          <a:prstGeom prst="rect">
            <a:avLst/>
          </a:prstGeom>
        </p:spPr>
      </p:pic>
      <p:pic>
        <p:nvPicPr>
          <p:cNvPr id="8" name="図 5">
            <a:extLst>
              <a:ext uri="{FF2B5EF4-FFF2-40B4-BE49-F238E27FC236}">
                <a16:creationId xmlns:a16="http://schemas.microsoft.com/office/drawing/2014/main" xmlns="" id="{5635CB10-931D-4C77-80E6-C06A907E0E18}"/>
              </a:ext>
            </a:extLst>
          </p:cNvPr>
          <p:cNvPicPr>
            <a:picLocks noChangeAspect="1"/>
          </p:cNvPicPr>
          <p:nvPr/>
        </p:nvPicPr>
        <p:blipFill>
          <a:blip r:embed="rId7"/>
          <a:stretch>
            <a:fillRect/>
          </a:stretch>
        </p:blipFill>
        <p:spPr>
          <a:xfrm>
            <a:off x="8611106" y="3596263"/>
            <a:ext cx="2356514" cy="2562212"/>
          </a:xfrm>
          <a:prstGeom prst="rect">
            <a:avLst/>
          </a:prstGeom>
        </p:spPr>
      </p:pic>
      <p:sp>
        <p:nvSpPr>
          <p:cNvPr id="19" name="テキスト ボックス 18">
            <a:extLst>
              <a:ext uri="{FF2B5EF4-FFF2-40B4-BE49-F238E27FC236}">
                <a16:creationId xmlns:a16="http://schemas.microsoft.com/office/drawing/2014/main" xmlns="" id="{C0DF39EE-8DAA-43A8-98FC-0A1EC278C2E6}"/>
              </a:ext>
            </a:extLst>
          </p:cNvPr>
          <p:cNvSpPr txBox="1"/>
          <p:nvPr/>
        </p:nvSpPr>
        <p:spPr>
          <a:xfrm>
            <a:off x="2063086" y="1659340"/>
            <a:ext cx="1105469"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dirty="0">
                <a:solidFill>
                  <a:srgbClr val="0070C0"/>
                </a:solidFill>
                <a:latin typeface="ＭＳ Ｐゴシック"/>
                <a:ea typeface="ＭＳ Ｐゴシック"/>
              </a:rPr>
              <a:t>失敗</a:t>
            </a:r>
          </a:p>
        </p:txBody>
      </p:sp>
      <p:sp>
        <p:nvSpPr>
          <p:cNvPr id="29" name="テキスト ボックス 28">
            <a:extLst>
              <a:ext uri="{FF2B5EF4-FFF2-40B4-BE49-F238E27FC236}">
                <a16:creationId xmlns:a16="http://schemas.microsoft.com/office/drawing/2014/main" xmlns="" id="{140667B9-6522-4E73-B469-BB01B5499080}"/>
              </a:ext>
            </a:extLst>
          </p:cNvPr>
          <p:cNvSpPr txBox="1"/>
          <p:nvPr/>
        </p:nvSpPr>
        <p:spPr>
          <a:xfrm>
            <a:off x="10997820" y="1665027"/>
            <a:ext cx="1455761"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dirty="0">
                <a:solidFill>
                  <a:schemeClr val="bg2">
                    <a:lumMod val="75000"/>
                  </a:schemeClr>
                </a:solidFill>
                <a:latin typeface="ＭＳ Ｐゴシック"/>
                <a:ea typeface="ＭＳ Ｐゴシック"/>
              </a:rPr>
              <a:t>失敗</a:t>
            </a:r>
            <a:endParaRPr lang="en-US" altLang="ja-JP" sz="2400" dirty="0">
              <a:solidFill>
                <a:schemeClr val="bg2">
                  <a:lumMod val="75000"/>
                </a:schemeClr>
              </a:solidFill>
              <a:cs typeface="Calibri"/>
            </a:endParaRPr>
          </a:p>
        </p:txBody>
      </p:sp>
      <p:sp>
        <p:nvSpPr>
          <p:cNvPr id="18" name="思考の吹き出し: 雲形 17">
            <a:extLst>
              <a:ext uri="{FF2B5EF4-FFF2-40B4-BE49-F238E27FC236}">
                <a16:creationId xmlns:a16="http://schemas.microsoft.com/office/drawing/2014/main" xmlns="" id="{A5A77571-F145-4EE4-AB23-4F0A669403EE}"/>
              </a:ext>
            </a:extLst>
          </p:cNvPr>
          <p:cNvSpPr/>
          <p:nvPr/>
        </p:nvSpPr>
        <p:spPr>
          <a:xfrm>
            <a:off x="9312322" y="1449340"/>
            <a:ext cx="2677234" cy="1772705"/>
          </a:xfrm>
          <a:prstGeom prst="cloudCallout">
            <a:avLst>
              <a:gd name="adj1" fmla="val -16848"/>
              <a:gd name="adj2" fmla="val 64219"/>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800" dirty="0">
                <a:solidFill>
                  <a:srgbClr val="FF0000"/>
                </a:solidFill>
                <a:latin typeface="ＭＳ Ｐゴシック"/>
                <a:ea typeface="ＭＳ Ｐゴシック"/>
              </a:rPr>
              <a:t>売れた！</a:t>
            </a:r>
          </a:p>
        </p:txBody>
      </p:sp>
      <p:pic>
        <p:nvPicPr>
          <p:cNvPr id="15" name="図 14" descr="テキスト が含まれている画像&#10;&#10;非常に高い精度で生成された説明">
            <a:extLst>
              <a:ext uri="{FF2B5EF4-FFF2-40B4-BE49-F238E27FC236}">
                <a16:creationId xmlns:a16="http://schemas.microsoft.com/office/drawing/2014/main" xmlns="" id="{F5A2BD19-5FFA-46B6-B7C7-645F325FD5A5}"/>
              </a:ext>
            </a:extLst>
          </p:cNvPr>
          <p:cNvPicPr>
            <a:picLocks noChangeAspect="1"/>
          </p:cNvPicPr>
          <p:nvPr/>
        </p:nvPicPr>
        <p:blipFill rotWithShape="1">
          <a:blip r:embed="rId8">
            <a:extLst>
              <a:ext uri="{BEBA8EAE-BF5A-486C-A8C5-ECC9F3942E4B}">
                <a14:imgProps xmlns:a14="http://schemas.microsoft.com/office/drawing/2010/main">
                  <a14:imgLayer r:embed="rId9">
                    <a14:imgEffect>
                      <a14:backgroundRemoval t="7625" b="94282" l="16895" r="84180">
                        <a14:foregroundMark x1="43359" y1="7771" x2="43359" y2="7771"/>
                        <a14:foregroundMark x1="39355" y1="73754" x2="39355" y2="73754"/>
                        <a14:foregroundMark x1="48730" y1="94282" x2="48730" y2="94282"/>
                        <a14:foregroundMark x1="39551" y1="67742" x2="39551" y2="67742"/>
                        <a14:foregroundMark x1="34668" y1="64076" x2="34668" y2="64076"/>
                        <a14:foregroundMark x1="34180" y1="69501" x2="34180" y2="69501"/>
                        <a14:foregroundMark x1="44922" y1="73754" x2="44922" y2="73754"/>
                        <a14:foregroundMark x1="44727" y1="73754" x2="44727" y2="73754"/>
                        <a14:foregroundMark x1="44727" y1="73754" x2="44727" y2="73754"/>
                        <a14:foregroundMark x1="45117" y1="80205" x2="44434" y2="74780"/>
                        <a14:foregroundMark x1="44727" y1="70821" x2="38867" y2="65103"/>
                        <a14:foregroundMark x1="37793" y1="67155" x2="36230" y2="63783"/>
                        <a14:foregroundMark x1="34180" y1="72141" x2="34863" y2="64076"/>
                        <a14:foregroundMark x1="34668" y1="64370" x2="37305" y2="62757"/>
                        <a14:foregroundMark x1="39746" y1="77566" x2="49414" y2="69501"/>
                      </a14:backgroundRemoval>
                    </a14:imgEffect>
                  </a14:imgLayer>
                </a14:imgProps>
              </a:ext>
            </a:extLst>
          </a:blip>
          <a:srcRect l="8518" r="7382" b="-1"/>
          <a:stretch/>
        </p:blipFill>
        <p:spPr>
          <a:xfrm>
            <a:off x="4166154" y="3222045"/>
            <a:ext cx="3695193" cy="2921907"/>
          </a:xfrm>
          <a:prstGeom prst="rect">
            <a:avLst/>
          </a:prstGeom>
        </p:spPr>
      </p:pic>
      <p:sp>
        <p:nvSpPr>
          <p:cNvPr id="16" name="右矢印 15"/>
          <p:cNvSpPr/>
          <p:nvPr/>
        </p:nvSpPr>
        <p:spPr>
          <a:xfrm>
            <a:off x="3766758" y="4761004"/>
            <a:ext cx="798792" cy="596556"/>
          </a:xfrm>
          <a:prstGeom prst="rightArrow">
            <a:avLst>
              <a:gd name="adj1" fmla="val 50000"/>
              <a:gd name="adj2" fmla="val 65026"/>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右矢印 20"/>
          <p:cNvSpPr/>
          <p:nvPr/>
        </p:nvSpPr>
        <p:spPr>
          <a:xfrm>
            <a:off x="7572330" y="4761004"/>
            <a:ext cx="798792" cy="596556"/>
          </a:xfrm>
          <a:prstGeom prst="rightArrow">
            <a:avLst>
              <a:gd name="adj1" fmla="val 50000"/>
              <a:gd name="adj2" fmla="val 65026"/>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4856737" y="2714144"/>
            <a:ext cx="2438400" cy="461665"/>
          </a:xfrm>
          <a:prstGeom prst="rect">
            <a:avLst/>
          </a:prstGeom>
          <a:noFill/>
        </p:spPr>
        <p:txBody>
          <a:bodyPr wrap="square" rtlCol="0">
            <a:spAutoFit/>
          </a:bodyPr>
          <a:lstStyle/>
          <a:p>
            <a:r>
              <a:rPr lang="ja-JP" altLang="en-US" sz="2400" b="1" dirty="0" smtClean="0">
                <a:latin typeface="+mj-ea"/>
                <a:ea typeface="+mj-ea"/>
              </a:rPr>
              <a:t>出品＆販売成功</a:t>
            </a:r>
            <a:endParaRPr kumimoji="1" lang="ja-JP" altLang="en-US" sz="2400" b="1" dirty="0">
              <a:latin typeface="+mj-ea"/>
              <a:ea typeface="+mj-ea"/>
            </a:endParaRPr>
          </a:p>
        </p:txBody>
      </p:sp>
    </p:spTree>
    <p:extLst>
      <p:ext uri="{BB962C8B-B14F-4D97-AF65-F5344CB8AC3E}">
        <p14:creationId xmlns:p14="http://schemas.microsoft.com/office/powerpoint/2010/main" val="3637812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900" decel="100000" fill="hold"/>
                                        <p:tgtEl>
                                          <p:spTgt spid="1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24"/>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9CC5E73F-9AEE-4B15-99B7-C4E1260AC872}"/>
              </a:ext>
            </a:extLst>
          </p:cNvPr>
          <p:cNvSpPr>
            <a:spLocks noGrp="1"/>
          </p:cNvSpPr>
          <p:nvPr>
            <p:ph type="sldNum" sz="quarter" idx="12"/>
          </p:nvPr>
        </p:nvSpPr>
        <p:spPr/>
        <p:txBody>
          <a:bodyPr/>
          <a:lstStyle/>
          <a:p>
            <a:fld id="{0CD68531-8BC7-42EC-BC36-2119241BD160}" type="slidenum">
              <a:rPr lang="ja-JP" altLang="en-US" smtClean="0"/>
              <a:pPr/>
              <a:t>18</a:t>
            </a:fld>
            <a:endParaRPr lang="ja-JP" altLang="en-US"/>
          </a:p>
        </p:txBody>
      </p:sp>
      <p:sp>
        <p:nvSpPr>
          <p:cNvPr id="13" name="タイトル 12">
            <a:extLst>
              <a:ext uri="{FF2B5EF4-FFF2-40B4-BE49-F238E27FC236}">
                <a16:creationId xmlns:a16="http://schemas.microsoft.com/office/drawing/2014/main" xmlns="" id="{51C4B04D-B90A-427F-A2DF-CE2AA54C7EFA}"/>
              </a:ext>
            </a:extLst>
          </p:cNvPr>
          <p:cNvSpPr>
            <a:spLocks noGrp="1"/>
          </p:cNvSpPr>
          <p:nvPr>
            <p:ph type="title"/>
          </p:nvPr>
        </p:nvSpPr>
        <p:spPr/>
        <p:txBody>
          <a:bodyPr/>
          <a:lstStyle/>
          <a:p>
            <a:r>
              <a:rPr lang="ja-JP" altLang="en-US"/>
              <a:t>仮説①</a:t>
            </a:r>
          </a:p>
        </p:txBody>
      </p:sp>
      <p:sp>
        <p:nvSpPr>
          <p:cNvPr id="14" name="正方形/長方形 13">
            <a:extLst>
              <a:ext uri="{FF2B5EF4-FFF2-40B4-BE49-F238E27FC236}">
                <a16:creationId xmlns:a16="http://schemas.microsoft.com/office/drawing/2014/main" xmlns="" id="{A143E52A-6B2E-4C99-8C76-7E48DB48BAE8}"/>
              </a:ext>
            </a:extLst>
          </p:cNvPr>
          <p:cNvSpPr/>
          <p:nvPr/>
        </p:nvSpPr>
        <p:spPr>
          <a:xfrm>
            <a:off x="2718260" y="4602911"/>
            <a:ext cx="9005731" cy="830997"/>
          </a:xfrm>
          <a:prstGeom prst="rect">
            <a:avLst/>
          </a:prstGeom>
        </p:spPr>
        <p:txBody>
          <a:bodyPr wrap="square" anchor="t">
            <a:spAutoFit/>
          </a:bodyPr>
          <a:lstStyle/>
          <a:p>
            <a:r>
              <a:rPr lang="ja-JP" altLang="en-US" sz="2400"/>
              <a:t>購買失敗時において、その商品をフリマアプリで販売した人は</a:t>
            </a:r>
            <a:endParaRPr lang="en-US" altLang="ja-JP" sz="2400">
              <a:latin typeface="Calibri"/>
              <a:cs typeface="Calibri"/>
            </a:endParaRPr>
          </a:p>
          <a:p>
            <a:r>
              <a:rPr lang="ja-JP" altLang="en-US" sz="2400"/>
              <a:t>販売しなかった人よりも購買行動に対するネガティブ感情が低い</a:t>
            </a:r>
            <a:endParaRPr lang="en-US" altLang="ja-JP" sz="2400">
              <a:cs typeface="Calibri"/>
            </a:endParaRPr>
          </a:p>
        </p:txBody>
      </p:sp>
      <p:sp>
        <p:nvSpPr>
          <p:cNvPr id="15" name="テキスト ボックス 14">
            <a:extLst>
              <a:ext uri="{FF2B5EF4-FFF2-40B4-BE49-F238E27FC236}">
                <a16:creationId xmlns:a16="http://schemas.microsoft.com/office/drawing/2014/main" xmlns="" id="{0D809802-1109-456D-AB68-BA60507CA879}"/>
              </a:ext>
            </a:extLst>
          </p:cNvPr>
          <p:cNvSpPr txBox="1"/>
          <p:nvPr/>
        </p:nvSpPr>
        <p:spPr>
          <a:xfrm>
            <a:off x="2718260" y="2630039"/>
            <a:ext cx="8316700" cy="830997"/>
          </a:xfrm>
          <a:prstGeom prst="rect">
            <a:avLst/>
          </a:prstGeom>
          <a:noFill/>
        </p:spPr>
        <p:txBody>
          <a:bodyPr wrap="none" rtlCol="0" anchor="t">
            <a:spAutoFit/>
          </a:bodyPr>
          <a:lstStyle/>
          <a:p>
            <a:r>
              <a:rPr lang="ja-JP" altLang="en-US" sz="2400">
                <a:latin typeface="ＭＳ Ｐゴシック"/>
                <a:ea typeface="ＭＳ Ｐゴシック"/>
                <a:cs typeface="Calibri"/>
              </a:rPr>
              <a:t>購買失敗時において、その商品をフリマアプリで販売した人は、</a:t>
            </a:r>
            <a:endParaRPr lang="en-US" altLang="ja-JP" sz="2400">
              <a:latin typeface="Calibri"/>
              <a:ea typeface="ＭＳ Ｐゴシック"/>
              <a:cs typeface="Calibri"/>
            </a:endParaRPr>
          </a:p>
          <a:p>
            <a:r>
              <a:rPr lang="ja-JP" altLang="en-US" sz="2400">
                <a:latin typeface="ＭＳ Ｐゴシック"/>
                <a:ea typeface="ＭＳ Ｐゴシック"/>
                <a:cs typeface="Calibri"/>
              </a:rPr>
              <a:t>販売しなかった人よりも商品に対するネガティブ感情が低い</a:t>
            </a:r>
            <a:endParaRPr lang="en-US" altLang="ja-JP" sz="2400">
              <a:latin typeface="Calibri"/>
              <a:ea typeface="ＭＳ Ｐゴシック"/>
              <a:cs typeface="Calibri"/>
            </a:endParaRPr>
          </a:p>
        </p:txBody>
      </p:sp>
      <p:sp>
        <p:nvSpPr>
          <p:cNvPr id="16" name="テキスト ボックス 15">
            <a:extLst>
              <a:ext uri="{FF2B5EF4-FFF2-40B4-BE49-F238E27FC236}">
                <a16:creationId xmlns:a16="http://schemas.microsoft.com/office/drawing/2014/main" xmlns="" id="{B9E86FCD-8465-4E6E-BC73-727F804E3AEC}"/>
              </a:ext>
            </a:extLst>
          </p:cNvPr>
          <p:cNvSpPr txBox="1"/>
          <p:nvPr/>
        </p:nvSpPr>
        <p:spPr>
          <a:xfrm>
            <a:off x="908903" y="2886840"/>
            <a:ext cx="1402036" cy="400110"/>
          </a:xfrm>
          <a:prstGeom prst="rect">
            <a:avLst/>
          </a:prstGeom>
          <a:ln w="28575">
            <a:solidFill>
              <a:srgbClr val="F1A205"/>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仮説①</a:t>
            </a:r>
            <a:r>
              <a:rPr kumimoji="1" lang="en-US" altLang="ja-JP" sz="2000">
                <a:latin typeface="游ゴシック" panose="020B0400000000000000" pitchFamily="50" charset="-128"/>
                <a:ea typeface="游ゴシック" panose="020B0400000000000000" pitchFamily="50" charset="-128"/>
              </a:rPr>
              <a:t>-A</a:t>
            </a:r>
            <a:endParaRPr kumimoji="1" lang="ja-JP" altLang="en-US" sz="2000">
              <a:latin typeface="游ゴシック" panose="020B0400000000000000" pitchFamily="50" charset="-128"/>
              <a:ea typeface="游ゴシック" panose="020B0400000000000000" pitchFamily="50" charset="-128"/>
            </a:endParaRPr>
          </a:p>
        </p:txBody>
      </p:sp>
      <p:sp>
        <p:nvSpPr>
          <p:cNvPr id="17" name="テキスト ボックス 16">
            <a:extLst>
              <a:ext uri="{FF2B5EF4-FFF2-40B4-BE49-F238E27FC236}">
                <a16:creationId xmlns:a16="http://schemas.microsoft.com/office/drawing/2014/main" xmlns="" id="{26268552-6C6F-47AA-BBEA-75929C244F00}"/>
              </a:ext>
            </a:extLst>
          </p:cNvPr>
          <p:cNvSpPr txBox="1"/>
          <p:nvPr/>
        </p:nvSpPr>
        <p:spPr>
          <a:xfrm>
            <a:off x="908903" y="4818354"/>
            <a:ext cx="1391638" cy="400110"/>
          </a:xfrm>
          <a:prstGeom prst="rect">
            <a:avLst/>
          </a:prstGeom>
          <a:ln w="28575">
            <a:solidFill>
              <a:srgbClr val="F1A205"/>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仮説①</a:t>
            </a:r>
            <a:r>
              <a:rPr kumimoji="1" lang="en-US" altLang="ja-JP" sz="2000">
                <a:latin typeface="游ゴシック" panose="020B0400000000000000" pitchFamily="50" charset="-128"/>
                <a:ea typeface="游ゴシック" panose="020B0400000000000000" pitchFamily="50" charset="-128"/>
              </a:rPr>
              <a:t>-B</a:t>
            </a:r>
            <a:endParaRPr kumimoji="1" lang="ja-JP" altLang="en-US" sz="2000">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4263870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a:t>全体概要図</a:t>
            </a:r>
            <a:endParaRPr kumimoji="1" lang="ja-JP" altLang="en-US"/>
          </a:p>
        </p:txBody>
      </p:sp>
      <p:sp>
        <p:nvSpPr>
          <p:cNvPr id="4" name="スライド番号プレースホルダー 3"/>
          <p:cNvSpPr>
            <a:spLocks noGrp="1"/>
          </p:cNvSpPr>
          <p:nvPr>
            <p:ph type="sldNum" sz="quarter" idx="12"/>
          </p:nvPr>
        </p:nvSpPr>
        <p:spPr/>
        <p:txBody>
          <a:bodyPr/>
          <a:lstStyle/>
          <a:p>
            <a:fld id="{0CD68531-8BC7-42EC-BC36-2119241BD160}" type="slidenum">
              <a:rPr lang="ja-JP" altLang="en-US" smtClean="0"/>
              <a:pPr/>
              <a:t>19</a:t>
            </a:fld>
            <a:endParaRPr lang="ja-JP" altLang="en-US"/>
          </a:p>
        </p:txBody>
      </p:sp>
      <p:grpSp>
        <p:nvGrpSpPr>
          <p:cNvPr id="5" name="グループ化 4">
            <a:extLst>
              <a:ext uri="{FF2B5EF4-FFF2-40B4-BE49-F238E27FC236}">
                <a16:creationId xmlns:a16="http://schemas.microsoft.com/office/drawing/2014/main" xmlns="" id="{D4E7743C-E62E-4818-ABED-ED58719A3CF0}"/>
              </a:ext>
            </a:extLst>
          </p:cNvPr>
          <p:cNvGrpSpPr/>
          <p:nvPr/>
        </p:nvGrpSpPr>
        <p:grpSpPr>
          <a:xfrm>
            <a:off x="1457814" y="1782504"/>
            <a:ext cx="9363457" cy="4238468"/>
            <a:chOff x="1584389" y="1952901"/>
            <a:chExt cx="9363457" cy="4238468"/>
          </a:xfrm>
        </p:grpSpPr>
        <p:sp>
          <p:nvSpPr>
            <p:cNvPr id="16" name="四角形: 角を丸くする 15">
              <a:extLst>
                <a:ext uri="{FF2B5EF4-FFF2-40B4-BE49-F238E27FC236}">
                  <a16:creationId xmlns:a16="http://schemas.microsoft.com/office/drawing/2014/main" xmlns="" id="{8592A159-488D-4F96-A2AE-D015ED0EAA29}"/>
                </a:ext>
              </a:extLst>
            </p:cNvPr>
            <p:cNvSpPr/>
            <p:nvPr/>
          </p:nvSpPr>
          <p:spPr>
            <a:xfrm>
              <a:off x="1584389" y="2403876"/>
              <a:ext cx="9363457" cy="3787493"/>
            </a:xfrm>
            <a:prstGeom prst="roundRect">
              <a:avLst>
                <a:gd name="adj" fmla="val 8060"/>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5" name="角丸四角形 4">
              <a:extLst>
                <a:ext uri="{FF2B5EF4-FFF2-40B4-BE49-F238E27FC236}">
                  <a16:creationId xmlns:a16="http://schemas.microsoft.com/office/drawing/2014/main" xmlns="" id="{9EA506E8-429B-4309-90A1-B13A14712896}"/>
                </a:ext>
              </a:extLst>
            </p:cNvPr>
            <p:cNvSpPr/>
            <p:nvPr/>
          </p:nvSpPr>
          <p:spPr>
            <a:xfrm>
              <a:off x="2735134" y="2987422"/>
              <a:ext cx="2313709" cy="994923"/>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a:latin typeface="游ゴシック" panose="020B0400000000000000" pitchFamily="50" charset="-128"/>
                  <a:ea typeface="游ゴシック" panose="020B0400000000000000" pitchFamily="50" charset="-128"/>
                </a:rPr>
                <a:t>感情</a:t>
              </a:r>
            </a:p>
          </p:txBody>
        </p:sp>
        <p:sp>
          <p:nvSpPr>
            <p:cNvPr id="26" name="角丸四角形 6">
              <a:extLst>
                <a:ext uri="{FF2B5EF4-FFF2-40B4-BE49-F238E27FC236}">
                  <a16:creationId xmlns:a16="http://schemas.microsoft.com/office/drawing/2014/main" xmlns="" id="{EC69B036-B2F0-4C3D-BFCD-E26C10B7E2AE}"/>
                </a:ext>
              </a:extLst>
            </p:cNvPr>
            <p:cNvSpPr/>
            <p:nvPr/>
          </p:nvSpPr>
          <p:spPr>
            <a:xfrm>
              <a:off x="7362552" y="2990751"/>
              <a:ext cx="2313709" cy="994923"/>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a:latin typeface="游ゴシック" panose="020B0400000000000000" pitchFamily="50" charset="-128"/>
                  <a:ea typeface="游ゴシック" panose="020B0400000000000000" pitchFamily="50" charset="-128"/>
                </a:rPr>
                <a:t>満足形成</a:t>
              </a:r>
            </a:p>
          </p:txBody>
        </p:sp>
        <p:sp>
          <p:nvSpPr>
            <p:cNvPr id="27" name="右矢印 11">
              <a:extLst>
                <a:ext uri="{FF2B5EF4-FFF2-40B4-BE49-F238E27FC236}">
                  <a16:creationId xmlns:a16="http://schemas.microsoft.com/office/drawing/2014/main" xmlns="" id="{8CED6BC5-11BA-4B18-9D27-037004CB82E3}"/>
                </a:ext>
              </a:extLst>
            </p:cNvPr>
            <p:cNvSpPr/>
            <p:nvPr/>
          </p:nvSpPr>
          <p:spPr>
            <a:xfrm>
              <a:off x="5522976" y="3271058"/>
              <a:ext cx="1486285" cy="4573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吹き出し: 上矢印 27">
              <a:extLst>
                <a:ext uri="{FF2B5EF4-FFF2-40B4-BE49-F238E27FC236}">
                  <a16:creationId xmlns:a16="http://schemas.microsoft.com/office/drawing/2014/main" xmlns="" id="{349C8AA1-AA4A-47E4-B17F-A8ADEA657643}"/>
                </a:ext>
              </a:extLst>
            </p:cNvPr>
            <p:cNvSpPr/>
            <p:nvPr/>
          </p:nvSpPr>
          <p:spPr>
            <a:xfrm>
              <a:off x="2631226" y="4125791"/>
              <a:ext cx="2557060" cy="1799521"/>
            </a:xfrm>
            <a:prstGeom prst="upArrowCallout">
              <a:avLst>
                <a:gd name="adj1" fmla="val 8167"/>
                <a:gd name="adj2" fmla="val 14126"/>
                <a:gd name="adj3" fmla="val 10139"/>
                <a:gd name="adj4" fmla="val 8084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a:solidFill>
                    <a:schemeClr val="tx1"/>
                  </a:solidFill>
                  <a:latin typeface="游ゴシック" panose="020B0400000000000000" pitchFamily="50" charset="-128"/>
                  <a:ea typeface="游ゴシック" panose="020B0400000000000000" pitchFamily="50" charset="-128"/>
                </a:rPr>
                <a:t>考えないようにしようとするほど逆効果</a:t>
              </a:r>
              <a:endParaRPr lang="en-US" altLang="ja-JP">
                <a:solidFill>
                  <a:schemeClr val="tx1"/>
                </a:solidFill>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ja-JP" altLang="en-US">
                  <a:solidFill>
                    <a:schemeClr val="tx1"/>
                  </a:solidFill>
                  <a:latin typeface="游ゴシック" panose="020B0400000000000000" pitchFamily="50" charset="-128"/>
                  <a:ea typeface="游ゴシック" panose="020B0400000000000000" pitchFamily="50" charset="-128"/>
                </a:rPr>
                <a:t>代替思考よる思考のすり替え</a:t>
              </a:r>
              <a:endParaRPr lang="en-US" altLang="ja-JP">
                <a:solidFill>
                  <a:schemeClr val="tx1"/>
                </a:solidFill>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kumimoji="1" lang="ja-JP" altLang="en-US">
                  <a:solidFill>
                    <a:schemeClr val="tx1"/>
                  </a:solidFill>
                  <a:latin typeface="游ゴシック" panose="020B0400000000000000" pitchFamily="50" charset="-128"/>
                  <a:ea typeface="游ゴシック" panose="020B0400000000000000" pitchFamily="50" charset="-128"/>
                </a:rPr>
                <a:t>新近効果</a:t>
              </a:r>
            </a:p>
          </p:txBody>
        </p:sp>
        <p:sp>
          <p:nvSpPr>
            <p:cNvPr id="2" name="正方形/長方形 1">
              <a:extLst>
                <a:ext uri="{FF2B5EF4-FFF2-40B4-BE49-F238E27FC236}">
                  <a16:creationId xmlns:a16="http://schemas.microsoft.com/office/drawing/2014/main" xmlns="" id="{54CC569E-EF10-4FDE-9F3D-FD7C5FBA93BF}"/>
                </a:ext>
              </a:extLst>
            </p:cNvPr>
            <p:cNvSpPr/>
            <p:nvPr/>
          </p:nvSpPr>
          <p:spPr>
            <a:xfrm>
              <a:off x="5152701" y="1952901"/>
              <a:ext cx="2139748"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rPr>
                <a:t>期待不一致</a:t>
              </a:r>
            </a:p>
          </p:txBody>
        </p:sp>
      </p:grpSp>
    </p:spTree>
    <p:extLst>
      <p:ext uri="{BB962C8B-B14F-4D97-AF65-F5344CB8AC3E}">
        <p14:creationId xmlns:p14="http://schemas.microsoft.com/office/powerpoint/2010/main" val="1785248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xmlns="" id="{F5A8CFEC-4035-437A-AA2C-C23C0CC83431}"/>
              </a:ext>
            </a:extLst>
          </p:cNvPr>
          <p:cNvSpPr>
            <a:spLocks noGrp="1"/>
          </p:cNvSpPr>
          <p:nvPr>
            <p:ph type="title"/>
          </p:nvPr>
        </p:nvSpPr>
        <p:spPr/>
        <p:txBody>
          <a:bodyPr/>
          <a:lstStyle/>
          <a:p>
            <a:pPr algn="ctr"/>
            <a:r>
              <a:rPr kumimoji="1" lang="ja-JP" altLang="en-US"/>
              <a:t>目次</a:t>
            </a:r>
          </a:p>
        </p:txBody>
      </p:sp>
      <p:sp>
        <p:nvSpPr>
          <p:cNvPr id="5" name="コンテンツ プレースホルダー 4">
            <a:extLst>
              <a:ext uri="{FF2B5EF4-FFF2-40B4-BE49-F238E27FC236}">
                <a16:creationId xmlns:a16="http://schemas.microsoft.com/office/drawing/2014/main" xmlns="" id="{0A5B377D-C4A3-4822-B395-E918B8C52468}"/>
              </a:ext>
            </a:extLst>
          </p:cNvPr>
          <p:cNvSpPr>
            <a:spLocks noGrp="1"/>
          </p:cNvSpPr>
          <p:nvPr>
            <p:ph idx="1"/>
          </p:nvPr>
        </p:nvSpPr>
        <p:spPr>
          <a:xfrm>
            <a:off x="4880610" y="1371600"/>
            <a:ext cx="6492240" cy="4366260"/>
          </a:xfrm>
        </p:spPr>
        <p:txBody>
          <a:bodyPr/>
          <a:lstStyle/>
          <a:p>
            <a:pPr marL="514350" indent="-514350">
              <a:buFont typeface="+mj-lt"/>
              <a:buAutoNum type="arabicPeriod"/>
            </a:pPr>
            <a:r>
              <a:rPr lang="ja-JP" altLang="en-US" sz="3200"/>
              <a:t>現状分析</a:t>
            </a:r>
            <a:endParaRPr lang="en-US" altLang="ja-JP" sz="3200"/>
          </a:p>
          <a:p>
            <a:pPr marL="514350" indent="-514350">
              <a:buFont typeface="+mj-lt"/>
              <a:buAutoNum type="arabicPeriod"/>
            </a:pPr>
            <a:r>
              <a:rPr kumimoji="1" lang="ja-JP" altLang="en-US" sz="3200"/>
              <a:t>問題意識</a:t>
            </a:r>
            <a:endParaRPr kumimoji="1" lang="en-US" altLang="ja-JP" sz="3200"/>
          </a:p>
          <a:p>
            <a:pPr marL="514350" indent="-514350">
              <a:buFont typeface="+mj-lt"/>
              <a:buAutoNum type="arabicPeriod"/>
            </a:pPr>
            <a:r>
              <a:rPr lang="ja-JP" altLang="en-US" sz="3200"/>
              <a:t>研究目的</a:t>
            </a:r>
            <a:endParaRPr lang="en-US" altLang="ja-JP" sz="3200"/>
          </a:p>
          <a:p>
            <a:pPr marL="514350" indent="-514350">
              <a:buFont typeface="+mj-lt"/>
              <a:buAutoNum type="arabicPeriod"/>
            </a:pPr>
            <a:r>
              <a:rPr kumimoji="1" lang="ja-JP" altLang="en-US" sz="3200"/>
              <a:t>先行研究</a:t>
            </a:r>
            <a:endParaRPr kumimoji="1" lang="en-US" altLang="ja-JP" sz="3200"/>
          </a:p>
          <a:p>
            <a:pPr marL="514350" indent="-514350">
              <a:buFont typeface="+mj-lt"/>
              <a:buAutoNum type="arabicPeriod"/>
            </a:pPr>
            <a:r>
              <a:rPr lang="ja-JP" altLang="en-US" sz="3200"/>
              <a:t>仮説導出</a:t>
            </a:r>
            <a:endParaRPr lang="en-US" altLang="ja-JP" sz="3200"/>
          </a:p>
          <a:p>
            <a:pPr marL="514350" indent="-514350">
              <a:buFont typeface="+mj-lt"/>
              <a:buAutoNum type="arabicPeriod"/>
            </a:pPr>
            <a:r>
              <a:rPr kumimoji="1" lang="ja-JP" altLang="en-US" sz="3200"/>
              <a:t>仮説</a:t>
            </a:r>
            <a:endParaRPr kumimoji="1" lang="en-US" altLang="ja-JP" sz="3200"/>
          </a:p>
          <a:p>
            <a:pPr marL="514350" indent="-514350">
              <a:buFont typeface="+mj-lt"/>
              <a:buAutoNum type="arabicPeriod"/>
            </a:pPr>
            <a:r>
              <a:rPr lang="ja-JP" altLang="en-US" sz="3200"/>
              <a:t>参考文献</a:t>
            </a:r>
            <a:endParaRPr kumimoji="1" lang="ja-JP" altLang="en-US"/>
          </a:p>
        </p:txBody>
      </p:sp>
      <p:sp>
        <p:nvSpPr>
          <p:cNvPr id="7" name="スライド番号プレースホルダー 6">
            <a:extLst>
              <a:ext uri="{FF2B5EF4-FFF2-40B4-BE49-F238E27FC236}">
                <a16:creationId xmlns:a16="http://schemas.microsoft.com/office/drawing/2014/main" xmlns="" id="{B6B3B2B8-2FEA-43B3-8970-8DBE943AFFE5}"/>
              </a:ext>
            </a:extLst>
          </p:cNvPr>
          <p:cNvSpPr>
            <a:spLocks noGrp="1"/>
          </p:cNvSpPr>
          <p:nvPr>
            <p:ph type="sldNum" sz="quarter" idx="12"/>
          </p:nvPr>
        </p:nvSpPr>
        <p:spPr/>
        <p:txBody>
          <a:bodyPr/>
          <a:lstStyle/>
          <a:p>
            <a:fld id="{0CD68531-8BC7-42EC-BC36-2119241BD160}" type="slidenum">
              <a:rPr kumimoji="1" lang="ja-JP" altLang="en-US" smtClean="0"/>
              <a:t>2</a:t>
            </a:fld>
            <a:endParaRPr kumimoji="1" lang="ja-JP" altLang="en-US"/>
          </a:p>
        </p:txBody>
      </p:sp>
    </p:spTree>
    <p:extLst>
      <p:ext uri="{BB962C8B-B14F-4D97-AF65-F5344CB8AC3E}">
        <p14:creationId xmlns:p14="http://schemas.microsoft.com/office/powerpoint/2010/main" val="3002176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6F5D108B-776C-4C10-8337-A743072221BD}"/>
              </a:ext>
            </a:extLst>
          </p:cNvPr>
          <p:cNvSpPr>
            <a:spLocks noGrp="1"/>
          </p:cNvSpPr>
          <p:nvPr>
            <p:ph type="sldNum" sz="quarter" idx="12"/>
          </p:nvPr>
        </p:nvSpPr>
        <p:spPr/>
        <p:txBody>
          <a:bodyPr/>
          <a:lstStyle/>
          <a:p>
            <a:fld id="{0CD68531-8BC7-42EC-BC36-2119241BD160}" type="slidenum">
              <a:rPr lang="ja-JP" altLang="en-US" smtClean="0"/>
              <a:pPr/>
              <a:t>20</a:t>
            </a:fld>
            <a:endParaRPr lang="ja-JP" altLang="en-US"/>
          </a:p>
        </p:txBody>
      </p:sp>
      <p:sp>
        <p:nvSpPr>
          <p:cNvPr id="16" name="タイトル 1">
            <a:extLst>
              <a:ext uri="{FF2B5EF4-FFF2-40B4-BE49-F238E27FC236}">
                <a16:creationId xmlns:a16="http://schemas.microsoft.com/office/drawing/2014/main" xmlns="" id="{3F8826CC-D802-45AB-B342-90ECAC3159B5}"/>
              </a:ext>
            </a:extLst>
          </p:cNvPr>
          <p:cNvSpPr>
            <a:spLocks noGrp="1"/>
          </p:cNvSpPr>
          <p:nvPr>
            <p:ph type="title"/>
          </p:nvPr>
        </p:nvSpPr>
        <p:spPr>
          <a:xfrm>
            <a:off x="1066800" y="-29300"/>
            <a:ext cx="10058400" cy="1450757"/>
          </a:xfrm>
        </p:spPr>
        <p:txBody>
          <a:bodyPr>
            <a:normAutofit/>
          </a:bodyPr>
          <a:lstStyle/>
          <a:p>
            <a:r>
              <a:rPr kumimoji="1" lang="ja-JP" altLang="en-US" sz="2800">
                <a:solidFill>
                  <a:schemeClr val="tx1"/>
                </a:solidFill>
              </a:rPr>
              <a:t>仮説導出</a:t>
            </a:r>
            <a:r>
              <a:rPr kumimoji="1" lang="en-US" altLang="ja-JP" sz="3600">
                <a:solidFill>
                  <a:schemeClr val="tx1"/>
                </a:solidFill>
              </a:rPr>
              <a:t/>
            </a:r>
            <a:br>
              <a:rPr kumimoji="1" lang="en-US" altLang="ja-JP" sz="3600">
                <a:solidFill>
                  <a:schemeClr val="tx1"/>
                </a:solidFill>
              </a:rPr>
            </a:br>
            <a:r>
              <a:rPr kumimoji="1" lang="ja-JP" altLang="en-US" sz="1600">
                <a:solidFill>
                  <a:schemeClr val="tx1"/>
                </a:solidFill>
              </a:rPr>
              <a:t>　</a:t>
            </a:r>
            <a:r>
              <a:rPr kumimoji="1" lang="en-US" altLang="ja-JP" sz="3600">
                <a:solidFill>
                  <a:schemeClr val="tx1"/>
                </a:solidFill>
              </a:rPr>
              <a:t/>
            </a:r>
            <a:br>
              <a:rPr kumimoji="1" lang="en-US" altLang="ja-JP" sz="3600">
                <a:solidFill>
                  <a:schemeClr val="tx1"/>
                </a:solidFill>
              </a:rPr>
            </a:br>
            <a:r>
              <a:rPr kumimoji="1" lang="ja-JP" altLang="en-US">
                <a:solidFill>
                  <a:schemeClr val="tx1"/>
                </a:solidFill>
              </a:rPr>
              <a:t>先行研究レビュー　②満足　</a:t>
            </a:r>
            <a:endParaRPr kumimoji="1" lang="ja-JP" altLang="en-US" sz="3600">
              <a:solidFill>
                <a:schemeClr val="tx1"/>
              </a:solidFill>
            </a:endParaRPr>
          </a:p>
        </p:txBody>
      </p:sp>
      <p:graphicFrame>
        <p:nvGraphicFramePr>
          <p:cNvPr id="13" name="表 12">
            <a:extLst>
              <a:ext uri="{FF2B5EF4-FFF2-40B4-BE49-F238E27FC236}">
                <a16:creationId xmlns:a16="http://schemas.microsoft.com/office/drawing/2014/main" xmlns="" id="{35633EB2-55BC-46BF-AD11-DAA8C68D7E5B}"/>
              </a:ext>
            </a:extLst>
          </p:cNvPr>
          <p:cNvGraphicFramePr>
            <a:graphicFrameLocks noGrp="1"/>
          </p:cNvGraphicFramePr>
          <p:nvPr>
            <p:extLst>
              <p:ext uri="{D42A27DB-BD31-4B8C-83A1-F6EECF244321}">
                <p14:modId xmlns:p14="http://schemas.microsoft.com/office/powerpoint/2010/main" val="3365268572"/>
              </p:ext>
            </p:extLst>
          </p:nvPr>
        </p:nvGraphicFramePr>
        <p:xfrm>
          <a:off x="1110441" y="2316485"/>
          <a:ext cx="10153302" cy="3248271"/>
        </p:xfrm>
        <a:graphic>
          <a:graphicData uri="http://schemas.openxmlformats.org/drawingml/2006/table">
            <a:tbl>
              <a:tblPr firstRow="1" bandRow="1">
                <a:tableStyleId>{5940675A-B579-460E-94D1-54222C63F5DA}</a:tableStyleId>
              </a:tblPr>
              <a:tblGrid>
                <a:gridCol w="2958967">
                  <a:extLst>
                    <a:ext uri="{9D8B030D-6E8A-4147-A177-3AD203B41FA5}">
                      <a16:colId xmlns:a16="http://schemas.microsoft.com/office/drawing/2014/main" xmlns="" val="685872604"/>
                    </a:ext>
                  </a:extLst>
                </a:gridCol>
                <a:gridCol w="3303981">
                  <a:extLst>
                    <a:ext uri="{9D8B030D-6E8A-4147-A177-3AD203B41FA5}">
                      <a16:colId xmlns:a16="http://schemas.microsoft.com/office/drawing/2014/main" xmlns="" val="892251035"/>
                    </a:ext>
                  </a:extLst>
                </a:gridCol>
                <a:gridCol w="3890354">
                  <a:extLst>
                    <a:ext uri="{9D8B030D-6E8A-4147-A177-3AD203B41FA5}">
                      <a16:colId xmlns:a16="http://schemas.microsoft.com/office/drawing/2014/main" xmlns="" val="1885035732"/>
                    </a:ext>
                  </a:extLst>
                </a:gridCol>
              </a:tblGrid>
              <a:tr h="792475">
                <a:tc>
                  <a:txBody>
                    <a:bodyPr/>
                    <a:lstStyle/>
                    <a:p>
                      <a:pPr algn="ctr"/>
                      <a:endParaRPr kumimoji="1" lang="ja-JP" altLang="en-US" baseline="0"/>
                    </a:p>
                  </a:txBody>
                  <a:tcPr anchor="ctr"/>
                </a:tc>
                <a:tc>
                  <a:txBody>
                    <a:bodyPr/>
                    <a:lstStyle/>
                    <a:p>
                      <a:pPr algn="ctr"/>
                      <a:r>
                        <a:rPr kumimoji="1" lang="ja-JP" altLang="en-US" baseline="0">
                          <a:latin typeface="游ゴシック" panose="020B0400000000000000" pitchFamily="50" charset="-128"/>
                          <a:ea typeface="游ゴシック" panose="020B0400000000000000" pitchFamily="50" charset="-128"/>
                        </a:rPr>
                        <a:t>研究範囲</a:t>
                      </a:r>
                    </a:p>
                  </a:txBody>
                  <a:tcPr anchor="ctr"/>
                </a:tc>
                <a:tc>
                  <a:txBody>
                    <a:bodyPr/>
                    <a:lstStyle/>
                    <a:p>
                      <a:pPr algn="ctr"/>
                      <a:r>
                        <a:rPr kumimoji="1" lang="ja-JP" altLang="en-US" baseline="0">
                          <a:latin typeface="游ゴシック" panose="020B0400000000000000" pitchFamily="50" charset="-128"/>
                          <a:ea typeface="游ゴシック" panose="020B0400000000000000" pitchFamily="50" charset="-128"/>
                        </a:rPr>
                        <a:t>課題</a:t>
                      </a:r>
                    </a:p>
                  </a:txBody>
                  <a:tcPr anchor="ctr"/>
                </a:tc>
                <a:extLst>
                  <a:ext uri="{0D108BD9-81ED-4DB2-BD59-A6C34878D82A}">
                    <a16:rowId xmlns:a16="http://schemas.microsoft.com/office/drawing/2014/main" xmlns="" val="3814436060"/>
                  </a:ext>
                </a:extLst>
              </a:tr>
              <a:tr h="122789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aseline="0">
                          <a:latin typeface="游ゴシック" panose="020B0400000000000000" pitchFamily="50" charset="-128"/>
                          <a:ea typeface="游ゴシック" panose="020B0400000000000000" pitchFamily="50" charset="-128"/>
                        </a:rPr>
                        <a:t>リレーションシップ・</a:t>
                      </a:r>
                      <a:endParaRPr kumimoji="1" lang="en-US" altLang="ja-JP" baseline="0">
                        <a:latin typeface="游ゴシック" panose="020B0400000000000000" pitchFamily="50" charset="-128"/>
                        <a:ea typeface="游ゴシック" panose="020B0400000000000000"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aseline="0">
                          <a:latin typeface="游ゴシック" panose="020B0400000000000000" pitchFamily="50" charset="-128"/>
                          <a:ea typeface="游ゴシック" panose="020B0400000000000000" pitchFamily="50" charset="-128"/>
                        </a:rPr>
                        <a:t>マーケティング</a:t>
                      </a:r>
                      <a:endParaRPr kumimoji="1" lang="en-US" altLang="ja-JP" baseline="0">
                        <a:latin typeface="游ゴシック" panose="020B0400000000000000" pitchFamily="50" charset="-128"/>
                        <a:ea typeface="游ゴシック" panose="020B0400000000000000" pitchFamily="50" charset="-128"/>
                      </a:endParaRPr>
                    </a:p>
                  </a:txBody>
                  <a:tcPr anchor="ctr"/>
                </a:tc>
                <a:tc>
                  <a:txBody>
                    <a:bodyPr/>
                    <a:lstStyle/>
                    <a:p>
                      <a:pPr algn="ctr"/>
                      <a:r>
                        <a:rPr lang="ja-JP" altLang="en-US" baseline="0">
                          <a:latin typeface="游ゴシック" panose="020B0400000000000000" pitchFamily="50" charset="-128"/>
                          <a:ea typeface="游ゴシック" panose="020B0400000000000000" pitchFamily="50" charset="-128"/>
                          <a:sym typeface="Wingdings" panose="05000000000000000000" pitchFamily="2" charset="2"/>
                        </a:rPr>
                        <a:t>商品・サービスの購買までを</a:t>
                      </a:r>
                      <a:endParaRPr lang="en-US" altLang="ja-JP" baseline="0">
                        <a:latin typeface="游ゴシック" panose="020B0400000000000000" pitchFamily="50" charset="-128"/>
                        <a:ea typeface="游ゴシック" panose="020B0400000000000000" pitchFamily="50" charset="-128"/>
                        <a:sym typeface="Wingdings" panose="05000000000000000000" pitchFamily="2" charset="2"/>
                      </a:endParaRPr>
                    </a:p>
                    <a:p>
                      <a:pPr algn="ctr"/>
                      <a:r>
                        <a:rPr lang="ja-JP" altLang="en-US" baseline="0">
                          <a:latin typeface="游ゴシック" panose="020B0400000000000000" pitchFamily="50" charset="-128"/>
                          <a:ea typeface="游ゴシック" panose="020B0400000000000000" pitchFamily="50" charset="-128"/>
                          <a:sym typeface="Wingdings" panose="05000000000000000000" pitchFamily="2" charset="2"/>
                        </a:rPr>
                        <a:t>視野に入れた研究</a:t>
                      </a:r>
                      <a:endParaRPr kumimoji="1" lang="ja-JP" altLang="en-US" baseline="0">
                        <a:latin typeface="游ゴシック" panose="020B0400000000000000" pitchFamily="50" charset="-128"/>
                        <a:ea typeface="游ゴシック" panose="020B0400000000000000" pitchFamily="50" charset="-128"/>
                      </a:endParaRPr>
                    </a:p>
                  </a:txBody>
                  <a:tcPr anchor="ctr"/>
                </a:tc>
                <a:tc>
                  <a:txBody>
                    <a:bodyPr/>
                    <a:lstStyle/>
                    <a:p>
                      <a:pPr algn="ctr"/>
                      <a:r>
                        <a:rPr lang="ja-JP" altLang="en-US" baseline="0">
                          <a:latin typeface="游ゴシック" panose="020B0400000000000000" pitchFamily="50" charset="-128"/>
                          <a:ea typeface="游ゴシック" panose="020B0400000000000000" pitchFamily="50" charset="-128"/>
                          <a:sym typeface="Wingdings" panose="05000000000000000000" pitchFamily="2" charset="2"/>
                        </a:rPr>
                        <a:t>購買後は視野に入れていない</a:t>
                      </a:r>
                      <a:endParaRPr kumimoji="1" lang="ja-JP" altLang="en-US" baseline="0">
                        <a:latin typeface="游ゴシック" panose="020B0400000000000000" pitchFamily="50" charset="-128"/>
                        <a:ea typeface="游ゴシック" panose="020B0400000000000000" pitchFamily="50" charset="-128"/>
                      </a:endParaRPr>
                    </a:p>
                  </a:txBody>
                  <a:tcPr anchor="ctr"/>
                </a:tc>
                <a:extLst>
                  <a:ext uri="{0D108BD9-81ED-4DB2-BD59-A6C34878D82A}">
                    <a16:rowId xmlns:a16="http://schemas.microsoft.com/office/drawing/2014/main" xmlns="" val="640055456"/>
                  </a:ext>
                </a:extLst>
              </a:tr>
              <a:tr h="1227898">
                <a:tc>
                  <a:txBody>
                    <a:bodyPr/>
                    <a:lstStyle/>
                    <a:p>
                      <a:pPr algn="ctr"/>
                      <a:r>
                        <a:rPr lang="ja-JP" altLang="en-US" baseline="0">
                          <a:latin typeface="游ゴシック" panose="020B0400000000000000" pitchFamily="50" charset="-128"/>
                          <a:ea typeface="游ゴシック" panose="020B0400000000000000" pitchFamily="50" charset="-128"/>
                          <a:sym typeface="Wingdings" panose="05000000000000000000" pitchFamily="2" charset="2"/>
                        </a:rPr>
                        <a:t>サービス・マーケティング</a:t>
                      </a:r>
                      <a:endParaRPr lang="en-US" altLang="ja-JP" baseline="0">
                        <a:latin typeface="游ゴシック" panose="020B0400000000000000" pitchFamily="50" charset="-128"/>
                        <a:ea typeface="游ゴシック" panose="020B0400000000000000" pitchFamily="50" charset="-128"/>
                        <a:sym typeface="Wingdings" panose="05000000000000000000" pitchFamily="2" charset="2"/>
                      </a:endParaRPr>
                    </a:p>
                    <a:p>
                      <a:pPr algn="ctr"/>
                      <a:r>
                        <a:rPr lang="ja-JP" altLang="en-US" baseline="0">
                          <a:latin typeface="游ゴシック" panose="020B0400000000000000" pitchFamily="50" charset="-128"/>
                          <a:ea typeface="游ゴシック" panose="020B0400000000000000" pitchFamily="50" charset="-128"/>
                          <a:sym typeface="Wingdings" panose="05000000000000000000" pitchFamily="2" charset="2"/>
                        </a:rPr>
                        <a:t>経験価値マーケティング</a:t>
                      </a:r>
                      <a:endParaRPr kumimoji="1" lang="ja-JP" altLang="en-US" baseline="0">
                        <a:latin typeface="游ゴシック" panose="020B0400000000000000" pitchFamily="50" charset="-128"/>
                        <a:ea typeface="游ゴシック" panose="020B0400000000000000" pitchFamily="50" charset="-128"/>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aseline="0">
                          <a:latin typeface="游ゴシック" panose="020B0400000000000000" pitchFamily="50" charset="-128"/>
                          <a:ea typeface="游ゴシック" panose="020B0400000000000000" pitchFamily="50" charset="-128"/>
                        </a:rPr>
                        <a:t>研究</a:t>
                      </a:r>
                      <a:r>
                        <a:rPr kumimoji="1" lang="ja-JP" altLang="en-US" baseline="0">
                          <a:latin typeface="游ゴシック" panose="020B0400000000000000" pitchFamily="50" charset="-128"/>
                          <a:ea typeface="游ゴシック" panose="020B0400000000000000" pitchFamily="50" charset="-128"/>
                          <a:sym typeface="Wingdings" panose="05000000000000000000" pitchFamily="2" charset="2"/>
                        </a:rPr>
                        <a:t>購買後である顧客の</a:t>
                      </a:r>
                      <a:endParaRPr kumimoji="1" lang="en-US" altLang="ja-JP" baseline="0">
                        <a:latin typeface="游ゴシック" panose="020B0400000000000000" pitchFamily="50" charset="-128"/>
                        <a:ea typeface="游ゴシック" panose="020B0400000000000000" pitchFamily="50" charset="-128"/>
                        <a:sym typeface="Wingdings" panose="05000000000000000000" pitchFamily="2" charset="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baseline="0">
                          <a:latin typeface="游ゴシック" panose="020B0400000000000000" pitchFamily="50" charset="-128"/>
                          <a:ea typeface="游ゴシック" panose="020B0400000000000000" pitchFamily="50" charset="-128"/>
                          <a:sym typeface="Wingdings" panose="05000000000000000000" pitchFamily="2" charset="2"/>
                        </a:rPr>
                        <a:t>使用段階までの</a:t>
                      </a:r>
                      <a:r>
                        <a:rPr kumimoji="1" lang="ja-JP" altLang="en-US" baseline="0">
                          <a:latin typeface="游ゴシック" panose="020B0400000000000000" pitchFamily="50" charset="-128"/>
                          <a:ea typeface="游ゴシック" panose="020B0400000000000000" pitchFamily="50" charset="-128"/>
                        </a:rPr>
                        <a:t>範囲</a:t>
                      </a:r>
                    </a:p>
                  </a:txBody>
                  <a:tcPr anchor="ctr"/>
                </a:tc>
                <a:tc>
                  <a:txBody>
                    <a:bodyPr/>
                    <a:lstStyle/>
                    <a:p>
                      <a:pPr algn="ctr"/>
                      <a:r>
                        <a:rPr kumimoji="1" lang="ja-JP" altLang="en-US" baseline="0">
                          <a:latin typeface="游ゴシック" panose="020B0400000000000000" pitchFamily="50" charset="-128"/>
                          <a:ea typeface="游ゴシック" panose="020B0400000000000000" pitchFamily="50" charset="-128"/>
                        </a:rPr>
                        <a:t>商品・サービスの購買前と使用段階を区別しない</a:t>
                      </a:r>
                    </a:p>
                  </a:txBody>
                  <a:tcPr anchor="ctr"/>
                </a:tc>
                <a:extLst>
                  <a:ext uri="{0D108BD9-81ED-4DB2-BD59-A6C34878D82A}">
                    <a16:rowId xmlns:a16="http://schemas.microsoft.com/office/drawing/2014/main" xmlns="" val="669619342"/>
                  </a:ext>
                </a:extLst>
              </a:tr>
            </a:tbl>
          </a:graphicData>
        </a:graphic>
      </p:graphicFrame>
    </p:spTree>
    <p:extLst>
      <p:ext uri="{BB962C8B-B14F-4D97-AF65-F5344CB8AC3E}">
        <p14:creationId xmlns:p14="http://schemas.microsoft.com/office/powerpoint/2010/main" val="137754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6F5D108B-776C-4C10-8337-A743072221BD}"/>
              </a:ext>
            </a:extLst>
          </p:cNvPr>
          <p:cNvSpPr>
            <a:spLocks noGrp="1"/>
          </p:cNvSpPr>
          <p:nvPr>
            <p:ph type="sldNum" sz="quarter" idx="12"/>
          </p:nvPr>
        </p:nvSpPr>
        <p:spPr/>
        <p:txBody>
          <a:bodyPr/>
          <a:lstStyle/>
          <a:p>
            <a:fld id="{0CD68531-8BC7-42EC-BC36-2119241BD160}" type="slidenum">
              <a:rPr lang="ja-JP" altLang="en-US" smtClean="0"/>
              <a:pPr/>
              <a:t>21</a:t>
            </a:fld>
            <a:endParaRPr lang="ja-JP" altLang="en-US"/>
          </a:p>
        </p:txBody>
      </p:sp>
      <p:sp>
        <p:nvSpPr>
          <p:cNvPr id="5" name="タイトル 1">
            <a:extLst>
              <a:ext uri="{FF2B5EF4-FFF2-40B4-BE49-F238E27FC236}">
                <a16:creationId xmlns:a16="http://schemas.microsoft.com/office/drawing/2014/main" xmlns="" id="{C3DE7ED3-09CC-461D-BABB-0A445AE00828}"/>
              </a:ext>
            </a:extLst>
          </p:cNvPr>
          <p:cNvSpPr>
            <a:spLocks noGrp="1"/>
          </p:cNvSpPr>
          <p:nvPr>
            <p:ph type="title"/>
          </p:nvPr>
        </p:nvSpPr>
        <p:spPr>
          <a:xfrm>
            <a:off x="1066800" y="-114105"/>
            <a:ext cx="10058400" cy="1449387"/>
          </a:xfrm>
        </p:spPr>
        <p:txBody>
          <a:bodyPr>
            <a:normAutofit/>
          </a:bodyPr>
          <a:lstStyle/>
          <a:p>
            <a:r>
              <a:rPr kumimoji="1" lang="ja-JP" altLang="en-US" sz="2800">
                <a:solidFill>
                  <a:schemeClr val="tx1"/>
                </a:solidFill>
              </a:rPr>
              <a:t>仮説導出</a:t>
            </a:r>
            <a:r>
              <a:rPr kumimoji="1" lang="en-US" altLang="ja-JP">
                <a:solidFill>
                  <a:schemeClr val="tx1"/>
                </a:solidFill>
              </a:rPr>
              <a:t/>
            </a:r>
            <a:br>
              <a:rPr kumimoji="1" lang="en-US" altLang="ja-JP">
                <a:solidFill>
                  <a:schemeClr val="tx1"/>
                </a:solidFill>
              </a:rPr>
            </a:br>
            <a:r>
              <a:rPr kumimoji="1" lang="ja-JP" altLang="en-US" sz="1600">
                <a:solidFill>
                  <a:schemeClr val="tx1"/>
                </a:solidFill>
              </a:rPr>
              <a:t>　</a:t>
            </a:r>
            <a:r>
              <a:rPr kumimoji="1" lang="en-US" altLang="ja-JP">
                <a:solidFill>
                  <a:schemeClr val="tx1"/>
                </a:solidFill>
              </a:rPr>
              <a:t/>
            </a:r>
            <a:br>
              <a:rPr kumimoji="1" lang="en-US" altLang="ja-JP">
                <a:solidFill>
                  <a:schemeClr val="tx1"/>
                </a:solidFill>
              </a:rPr>
            </a:br>
            <a:r>
              <a:rPr lang="ja-JP" altLang="en-US">
                <a:solidFill>
                  <a:schemeClr val="tx1"/>
                </a:solidFill>
              </a:rPr>
              <a:t>先行研究レビュー</a:t>
            </a:r>
            <a:r>
              <a:rPr kumimoji="1" lang="ja-JP" altLang="en-US">
                <a:solidFill>
                  <a:schemeClr val="tx1"/>
                </a:solidFill>
              </a:rPr>
              <a:t>　②満足　　　　　　　　　　　　　　　　　　　　　　　　　　　　　　　　　　　　　　　　　　　　　　　　　　　　　　　　　　　　　　　　　　　　　　　　　　　　　　　　　　　　　　　　　　　　　　　　　　　　　　　　　　　　　　　　　　　　　　　　　　　　　　　　　　　　　　　　　　　　　　　　　　　　　　　　　　　　　　　　　　　　　　　　　　　　　　　　　　　　　　　　　　　　　　　　　　　　　　　　　　　　　　　　　　　　　　　　　　　　　　　　　　　　　　　　　　　　　　　　　　　　　　　　　　　　　　　　　　　　　　　　　　　　　　　　　　　　　　　　　</a:t>
            </a:r>
            <a:endParaRPr kumimoji="1" lang="ja-JP" altLang="en-US" sz="3600">
              <a:solidFill>
                <a:schemeClr val="tx1"/>
              </a:solidFill>
            </a:endParaRPr>
          </a:p>
        </p:txBody>
      </p:sp>
      <p:sp>
        <p:nvSpPr>
          <p:cNvPr id="6" name="正方形/長方形 5">
            <a:extLst>
              <a:ext uri="{FF2B5EF4-FFF2-40B4-BE49-F238E27FC236}">
                <a16:creationId xmlns:a16="http://schemas.microsoft.com/office/drawing/2014/main" xmlns="" id="{C5DEE02D-7E12-4A67-B7FA-96803C6BF746}"/>
              </a:ext>
            </a:extLst>
          </p:cNvPr>
          <p:cNvSpPr/>
          <p:nvPr/>
        </p:nvSpPr>
        <p:spPr>
          <a:xfrm>
            <a:off x="1205345" y="2171063"/>
            <a:ext cx="9650918" cy="107958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ja-JP" altLang="en-US" sz="2000" kern="0">
                <a:solidFill>
                  <a:prstClr val="black"/>
                </a:solidFill>
                <a:latin typeface="游ゴシック" panose="020B0400000000000000" pitchFamily="50" charset="-128"/>
                <a:ea typeface="游ゴシック" panose="020B0400000000000000" pitchFamily="50" charset="-128"/>
              </a:rPr>
              <a:t>  消費経験に基づく感情と満足には強い関係があり、</a:t>
            </a:r>
            <a:r>
              <a:rPr kumimoji="0" lang="ja-JP" altLang="en-US" sz="2000" kern="0">
                <a:solidFill>
                  <a:srgbClr val="FF0000"/>
                </a:solidFill>
                <a:latin typeface="游ゴシック" panose="020B0400000000000000" pitchFamily="50" charset="-128"/>
                <a:ea typeface="游ゴシック" panose="020B0400000000000000" pitchFamily="50" charset="-128"/>
              </a:rPr>
              <a:t>満足の先行要因の</a:t>
            </a:r>
            <a:r>
              <a:rPr kumimoji="0" lang="en-US" altLang="ja-JP" sz="2000" kern="0">
                <a:solidFill>
                  <a:srgbClr val="FF0000"/>
                </a:solidFill>
                <a:latin typeface="游ゴシック" panose="020B0400000000000000" pitchFamily="50" charset="-128"/>
                <a:ea typeface="游ゴシック" panose="020B0400000000000000" pitchFamily="50" charset="-128"/>
              </a:rPr>
              <a:t>1</a:t>
            </a:r>
            <a:r>
              <a:rPr kumimoji="0" lang="ja-JP" altLang="en-US" sz="2000" kern="0">
                <a:solidFill>
                  <a:srgbClr val="FF0000"/>
                </a:solidFill>
                <a:latin typeface="游ゴシック" panose="020B0400000000000000" pitchFamily="50" charset="-128"/>
                <a:ea typeface="游ゴシック" panose="020B0400000000000000" pitchFamily="50" charset="-128"/>
              </a:rPr>
              <a:t>つとして感情が挙げられる</a:t>
            </a:r>
            <a:r>
              <a:rPr kumimoji="0" lang="ja-JP" altLang="en-US" sz="2000" kern="0">
                <a:solidFill>
                  <a:prstClr val="black"/>
                </a:solidFill>
                <a:latin typeface="游ゴシック" panose="020B0400000000000000" pitchFamily="50" charset="-128"/>
                <a:ea typeface="游ゴシック" panose="020B0400000000000000" pitchFamily="50" charset="-128"/>
              </a:rPr>
              <a:t>。</a:t>
            </a:r>
            <a:endParaRPr kumimoji="0" lang="en-US" altLang="ja-JP" sz="2000" kern="0">
              <a:solidFill>
                <a:prstClr val="black"/>
              </a:solidFill>
              <a:latin typeface="游ゴシック" panose="020B0400000000000000" pitchFamily="50" charset="-128"/>
              <a:ea typeface="游ゴシック" panose="020B0400000000000000" pitchFamily="50" charset="-128"/>
            </a:endParaRPr>
          </a:p>
          <a:p>
            <a:pPr marL="0" marR="0" lvl="0" indent="0" algn="r"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rPr>
              <a:t>(</a:t>
            </a:r>
            <a:r>
              <a:rPr kumimoji="0" lang="en-US" altLang="ja-JP" sz="1600" kern="0">
                <a:solidFill>
                  <a:prstClr val="black"/>
                </a:solidFill>
                <a:latin typeface="游ゴシック" panose="020B0400000000000000" pitchFamily="50" charset="-128"/>
                <a:ea typeface="游ゴシック" panose="020B0400000000000000" pitchFamily="50" charset="-128"/>
              </a:rPr>
              <a:t>Westbrook &amp; Oliver, 1991)</a:t>
            </a:r>
            <a:endParaRPr kumimoji="0" lang="en-US" altLang="ja-JP" sz="2000" b="0" i="0" u="none" strike="noStrike" kern="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endParaRPr>
          </a:p>
        </p:txBody>
      </p:sp>
      <p:sp>
        <p:nvSpPr>
          <p:cNvPr id="7" name="正方形/長方形 6">
            <a:extLst>
              <a:ext uri="{FF2B5EF4-FFF2-40B4-BE49-F238E27FC236}">
                <a16:creationId xmlns:a16="http://schemas.microsoft.com/office/drawing/2014/main" xmlns="" id="{B221C7A0-6043-43E0-A4E3-34456E5911F2}"/>
              </a:ext>
            </a:extLst>
          </p:cNvPr>
          <p:cNvSpPr/>
          <p:nvPr/>
        </p:nvSpPr>
        <p:spPr>
          <a:xfrm>
            <a:off x="1205345" y="3525360"/>
            <a:ext cx="9650918" cy="74434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r>
              <a:rPr lang="ja-JP" altLang="en-US" sz="2000">
                <a:latin typeface="游ゴシック" panose="020B0400000000000000" pitchFamily="50" charset="-128"/>
                <a:ea typeface="游ゴシック" panose="020B0400000000000000" pitchFamily="50" charset="-128"/>
              </a:rPr>
              <a:t>消費者の</a:t>
            </a:r>
            <a:r>
              <a:rPr lang="ja-JP" altLang="en-US" sz="2000">
                <a:solidFill>
                  <a:srgbClr val="FF0000"/>
                </a:solidFill>
                <a:latin typeface="游ゴシック" panose="020B0400000000000000" pitchFamily="50" charset="-128"/>
                <a:ea typeface="游ゴシック" panose="020B0400000000000000" pitchFamily="50" charset="-128"/>
              </a:rPr>
              <a:t>感情</a:t>
            </a:r>
            <a:r>
              <a:rPr lang="ja-JP" altLang="en-US" sz="2000">
                <a:latin typeface="游ゴシック" panose="020B0400000000000000" pitchFamily="50" charset="-128"/>
                <a:ea typeface="游ゴシック" panose="020B0400000000000000" pitchFamily="50" charset="-128"/>
              </a:rPr>
              <a:t>が</a:t>
            </a:r>
            <a:r>
              <a:rPr lang="ja-JP" altLang="en-US" sz="2000">
                <a:solidFill>
                  <a:srgbClr val="FF0000"/>
                </a:solidFill>
                <a:latin typeface="游ゴシック" panose="020B0400000000000000" pitchFamily="50" charset="-128"/>
                <a:ea typeface="游ゴシック" panose="020B0400000000000000" pitchFamily="50" charset="-128"/>
              </a:rPr>
              <a:t>満足・不満足</a:t>
            </a:r>
            <a:r>
              <a:rPr lang="ja-JP" altLang="en-US" sz="2000">
                <a:latin typeface="游ゴシック" panose="020B0400000000000000" pitchFamily="50" charset="-128"/>
                <a:ea typeface="游ゴシック" panose="020B0400000000000000" pitchFamily="50" charset="-128"/>
              </a:rPr>
              <a:t>に影響を与えることがある。</a:t>
            </a:r>
            <a:endParaRPr lang="en-US" altLang="ja-JP" sz="2000">
              <a:latin typeface="游ゴシック" panose="020B0400000000000000" pitchFamily="50" charset="-128"/>
              <a:ea typeface="游ゴシック" panose="020B0400000000000000" pitchFamily="50" charset="-128"/>
            </a:endParaRPr>
          </a:p>
          <a:p>
            <a:pPr algn="r"/>
            <a:r>
              <a:rPr lang="ja-JP" altLang="en-US" sz="1600">
                <a:latin typeface="游ゴシック" panose="020B0400000000000000" pitchFamily="50" charset="-128"/>
                <a:ea typeface="游ゴシック" panose="020B0400000000000000" pitchFamily="50" charset="-128"/>
              </a:rPr>
              <a:t>（松岡</a:t>
            </a:r>
            <a:r>
              <a:rPr lang="en-US" altLang="ja-JP" sz="1600">
                <a:latin typeface="游ゴシック" panose="020B0400000000000000" pitchFamily="50" charset="-128"/>
                <a:ea typeface="游ゴシック" panose="020B0400000000000000" pitchFamily="50" charset="-128"/>
              </a:rPr>
              <a:t>, 2005</a:t>
            </a:r>
            <a:r>
              <a:rPr lang="ja-JP" altLang="en-US" sz="1600">
                <a:latin typeface="游ゴシック" panose="020B0400000000000000" pitchFamily="50" charset="-128"/>
                <a:ea typeface="游ゴシック" panose="020B0400000000000000" pitchFamily="50" charset="-128"/>
              </a:rPr>
              <a:t>）</a:t>
            </a:r>
            <a:endParaRPr lang="en-US" altLang="ja-JP" sz="1600">
              <a:latin typeface="游ゴシック" panose="020B0400000000000000" pitchFamily="50" charset="-128"/>
              <a:ea typeface="游ゴシック" panose="020B0400000000000000" pitchFamily="50" charset="-128"/>
            </a:endParaRPr>
          </a:p>
        </p:txBody>
      </p:sp>
      <p:grpSp>
        <p:nvGrpSpPr>
          <p:cNvPr id="8" name="グループ化 7">
            <a:extLst>
              <a:ext uri="{FF2B5EF4-FFF2-40B4-BE49-F238E27FC236}">
                <a16:creationId xmlns:a16="http://schemas.microsoft.com/office/drawing/2014/main" xmlns="" id="{7311EEFB-09C4-4B39-9389-5BADC91FDA63}"/>
              </a:ext>
            </a:extLst>
          </p:cNvPr>
          <p:cNvGrpSpPr/>
          <p:nvPr/>
        </p:nvGrpSpPr>
        <p:grpSpPr>
          <a:xfrm>
            <a:off x="1190595" y="4623322"/>
            <a:ext cx="9650918" cy="1287027"/>
            <a:chOff x="1058382" y="4334750"/>
            <a:chExt cx="10154101" cy="1071112"/>
          </a:xfrm>
        </p:grpSpPr>
        <p:sp>
          <p:nvSpPr>
            <p:cNvPr id="9" name="四角形: 角を丸くする 8">
              <a:extLst>
                <a:ext uri="{FF2B5EF4-FFF2-40B4-BE49-F238E27FC236}">
                  <a16:creationId xmlns:a16="http://schemas.microsoft.com/office/drawing/2014/main" xmlns="" id="{9B9CB8B4-1224-4677-A408-5C41A620BAF7}"/>
                </a:ext>
              </a:extLst>
            </p:cNvPr>
            <p:cNvSpPr/>
            <p:nvPr/>
          </p:nvSpPr>
          <p:spPr>
            <a:xfrm>
              <a:off x="1058382" y="4334750"/>
              <a:ext cx="10154101" cy="1071112"/>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2800" i="0" u="none" strike="noStrike" kern="0" cap="none" spc="0" normalizeH="0" baseline="0" noProof="0">
                <a:ln>
                  <a:noFill/>
                </a:ln>
                <a:solidFill>
                  <a:prstClr val="black"/>
                </a:solidFill>
                <a:effectLst/>
                <a:uLnTx/>
                <a:uFillTx/>
                <a:latin typeface="Gill Sans MT" panose="020B0502020104020203"/>
                <a:ea typeface="HGｺﾞｼｯｸE" panose="020B0909000000000000" pitchFamily="49" charset="-128"/>
                <a:cs typeface="+mn-cs"/>
              </a:endParaRPr>
            </a:p>
          </p:txBody>
        </p:sp>
        <p:sp>
          <p:nvSpPr>
            <p:cNvPr id="10" name="テキスト ボックス 9">
              <a:extLst>
                <a:ext uri="{FF2B5EF4-FFF2-40B4-BE49-F238E27FC236}">
                  <a16:creationId xmlns:a16="http://schemas.microsoft.com/office/drawing/2014/main" xmlns="" id="{FFF33176-A1D6-481A-9020-25FD3468A129}"/>
                </a:ext>
              </a:extLst>
            </p:cNvPr>
            <p:cNvSpPr txBox="1"/>
            <p:nvPr/>
          </p:nvSpPr>
          <p:spPr>
            <a:xfrm>
              <a:off x="1489125" y="4504917"/>
              <a:ext cx="9292614" cy="893749"/>
            </a:xfrm>
            <a:prstGeom prst="rect">
              <a:avLst/>
            </a:prstGeom>
            <a:noFill/>
          </p:spPr>
          <p:txBody>
            <a:bodyPr wrap="square" rtlCol="0">
              <a:spAutoFit/>
            </a:bodyPr>
            <a:lstStyle/>
            <a:p>
              <a:pPr algn="ctr"/>
              <a:r>
                <a:rPr lang="ja-JP" altLang="en-US" sz="2400"/>
                <a:t>感情は満足に先立って生じ、</a:t>
              </a:r>
              <a:endParaRPr lang="en-US" altLang="ja-JP" sz="2400"/>
            </a:p>
            <a:p>
              <a:pPr algn="ctr"/>
              <a:r>
                <a:rPr lang="ja-JP" altLang="en-US" sz="2400"/>
                <a:t>感情と満足は密接に関係している</a:t>
              </a:r>
              <a:endParaRPr lang="en-US" altLang="ja-JP" sz="2400"/>
            </a:p>
          </p:txBody>
        </p:sp>
      </p:grpSp>
    </p:spTree>
    <p:extLst>
      <p:ext uri="{BB962C8B-B14F-4D97-AF65-F5344CB8AC3E}">
        <p14:creationId xmlns:p14="http://schemas.microsoft.com/office/powerpoint/2010/main" val="3647198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xmlns="" id="{816E232A-EAF7-4D80-AD6E-5CEEE06AE8C3}"/>
              </a:ext>
            </a:extLst>
          </p:cNvPr>
          <p:cNvSpPr>
            <a:spLocks noGrp="1"/>
          </p:cNvSpPr>
          <p:nvPr>
            <p:ph idx="1"/>
          </p:nvPr>
        </p:nvSpPr>
        <p:spPr>
          <a:xfrm>
            <a:off x="8077476" y="2668278"/>
            <a:ext cx="3078204" cy="3200816"/>
          </a:xfrm>
        </p:spPr>
        <p:txBody>
          <a:bodyPr vert="horz" lIns="0" tIns="45720" rIns="0" bIns="45720" rtlCol="0" anchor="t">
            <a:normAutofit/>
          </a:bodyPr>
          <a:lstStyle/>
          <a:p>
            <a:pPr marL="0" indent="0">
              <a:buNone/>
            </a:pPr>
            <a:endParaRPr lang="ja-JP" altLang="en-US" sz="3600">
              <a:latin typeface="ＭＳ Ｐゴシック"/>
              <a:ea typeface="ＭＳ Ｐゴシック"/>
            </a:endParaRPr>
          </a:p>
          <a:p>
            <a:pPr marL="0" indent="0">
              <a:buNone/>
            </a:pPr>
            <a:endParaRPr lang="ja-JP" altLang="en-US">
              <a:latin typeface="ＭＳ Ｐゴシック"/>
              <a:ea typeface="ＭＳ Ｐゴシック"/>
            </a:endParaRPr>
          </a:p>
        </p:txBody>
      </p:sp>
      <p:sp>
        <p:nvSpPr>
          <p:cNvPr id="4" name="スライド番号プレースホルダー 3">
            <a:extLst>
              <a:ext uri="{FF2B5EF4-FFF2-40B4-BE49-F238E27FC236}">
                <a16:creationId xmlns:a16="http://schemas.microsoft.com/office/drawing/2014/main" xmlns="" id="{6F5D108B-776C-4C10-8337-A743072221BD}"/>
              </a:ext>
            </a:extLst>
          </p:cNvPr>
          <p:cNvSpPr>
            <a:spLocks noGrp="1"/>
          </p:cNvSpPr>
          <p:nvPr>
            <p:ph type="sldNum" sz="quarter" idx="12"/>
          </p:nvPr>
        </p:nvSpPr>
        <p:spPr/>
        <p:txBody>
          <a:bodyPr/>
          <a:lstStyle/>
          <a:p>
            <a:fld id="{0CD68531-8BC7-42EC-BC36-2119241BD160}" type="slidenum">
              <a:rPr lang="ja-JP" altLang="en-US" smtClean="0"/>
              <a:pPr/>
              <a:t>22</a:t>
            </a:fld>
            <a:endParaRPr lang="ja-JP" altLang="en-US"/>
          </a:p>
        </p:txBody>
      </p:sp>
      <p:sp>
        <p:nvSpPr>
          <p:cNvPr id="3" name="角丸四角形 2"/>
          <p:cNvSpPr/>
          <p:nvPr/>
        </p:nvSpPr>
        <p:spPr>
          <a:xfrm>
            <a:off x="1830856" y="2626806"/>
            <a:ext cx="2064328" cy="109450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期待</a:t>
            </a:r>
            <a:endParaRPr kumimoji="1" lang="en-US" altLang="ja-JP" sz="2400"/>
          </a:p>
          <a:p>
            <a:pPr algn="ctr"/>
            <a:r>
              <a:rPr lang="ja-JP" altLang="en-US" sz="2400"/>
              <a:t>（店舗・製品）</a:t>
            </a:r>
            <a:endParaRPr kumimoji="1" lang="ja-JP" altLang="en-US" sz="2400"/>
          </a:p>
        </p:txBody>
      </p:sp>
      <p:sp>
        <p:nvSpPr>
          <p:cNvPr id="8" name="角丸四角形 7"/>
          <p:cNvSpPr/>
          <p:nvPr/>
        </p:nvSpPr>
        <p:spPr>
          <a:xfrm>
            <a:off x="5107480" y="3705805"/>
            <a:ext cx="2064328" cy="109450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買物満足</a:t>
            </a:r>
          </a:p>
        </p:txBody>
      </p:sp>
      <p:sp>
        <p:nvSpPr>
          <p:cNvPr id="9" name="角丸四角形 8"/>
          <p:cNvSpPr/>
          <p:nvPr/>
        </p:nvSpPr>
        <p:spPr>
          <a:xfrm>
            <a:off x="1830856" y="4815938"/>
            <a:ext cx="2064328" cy="109450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不一致</a:t>
            </a:r>
            <a:endParaRPr kumimoji="1" lang="en-US" altLang="ja-JP" sz="2400"/>
          </a:p>
          <a:p>
            <a:pPr algn="ctr"/>
            <a:r>
              <a:rPr lang="ja-JP" altLang="en-US" sz="2400"/>
              <a:t>（店舗・製品）</a:t>
            </a:r>
            <a:endParaRPr kumimoji="1" lang="ja-JP" altLang="en-US" sz="2400"/>
          </a:p>
        </p:txBody>
      </p:sp>
      <p:sp>
        <p:nvSpPr>
          <p:cNvPr id="10" name="角丸四角形 9"/>
          <p:cNvSpPr/>
          <p:nvPr/>
        </p:nvSpPr>
        <p:spPr>
          <a:xfrm>
            <a:off x="8564353" y="3735284"/>
            <a:ext cx="2064328" cy="109450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再購買意図</a:t>
            </a:r>
          </a:p>
        </p:txBody>
      </p:sp>
      <p:sp>
        <p:nvSpPr>
          <p:cNvPr id="11" name="テキスト ボックス 10"/>
          <p:cNvSpPr txBox="1"/>
          <p:nvPr/>
        </p:nvSpPr>
        <p:spPr>
          <a:xfrm>
            <a:off x="1161749" y="1950933"/>
            <a:ext cx="5338321" cy="461665"/>
          </a:xfrm>
          <a:prstGeom prst="rect">
            <a:avLst/>
          </a:prstGeom>
          <a:noFill/>
        </p:spPr>
        <p:txBody>
          <a:bodyPr wrap="none" rtlCol="0">
            <a:spAutoFit/>
          </a:bodyPr>
          <a:lstStyle/>
          <a:p>
            <a:r>
              <a:rPr kumimoji="1" lang="ja-JP" altLang="en-US" sz="2400"/>
              <a:t>トータル・プロダクト・モデル（髙橋</a:t>
            </a:r>
            <a:r>
              <a:rPr kumimoji="1" lang="en-US" altLang="ja-JP" sz="2400"/>
              <a:t>, 1998</a:t>
            </a:r>
            <a:r>
              <a:rPr kumimoji="1" lang="ja-JP" altLang="en-US"/>
              <a:t>）</a:t>
            </a:r>
          </a:p>
        </p:txBody>
      </p:sp>
      <p:sp>
        <p:nvSpPr>
          <p:cNvPr id="23" name="右矢印 22"/>
          <p:cNvSpPr/>
          <p:nvPr/>
        </p:nvSpPr>
        <p:spPr>
          <a:xfrm rot="5400000">
            <a:off x="2412258" y="4072952"/>
            <a:ext cx="1030171" cy="424558"/>
          </a:xfrm>
          <a:prstGeom prst="rightArrow">
            <a:avLst>
              <a:gd name="adj1" fmla="val 50000"/>
              <a:gd name="adj2" fmla="val 65026"/>
            </a:avLst>
          </a:prstGeom>
          <a:solidFill>
            <a:schemeClr val="bg2">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右矢印 23"/>
          <p:cNvSpPr/>
          <p:nvPr/>
        </p:nvSpPr>
        <p:spPr>
          <a:xfrm rot="1042206">
            <a:off x="3916097" y="3497099"/>
            <a:ext cx="1170470" cy="476368"/>
          </a:xfrm>
          <a:prstGeom prst="rightArrow">
            <a:avLst>
              <a:gd name="adj1" fmla="val 50000"/>
              <a:gd name="adj2" fmla="val 65026"/>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右矢印 24"/>
          <p:cNvSpPr/>
          <p:nvPr/>
        </p:nvSpPr>
        <p:spPr>
          <a:xfrm rot="20158443">
            <a:off x="3918880" y="4645886"/>
            <a:ext cx="1164904" cy="438873"/>
          </a:xfrm>
          <a:prstGeom prst="rightArrow">
            <a:avLst>
              <a:gd name="adj1" fmla="val 50000"/>
              <a:gd name="adj2" fmla="val 65026"/>
            </a:avLst>
          </a:prstGeom>
          <a:solidFill>
            <a:schemeClr val="bg2">
              <a:lumMod val="7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右矢印 25"/>
          <p:cNvSpPr/>
          <p:nvPr/>
        </p:nvSpPr>
        <p:spPr>
          <a:xfrm>
            <a:off x="7244862" y="4031299"/>
            <a:ext cx="1311168" cy="474773"/>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highlight>
                <a:srgbClr val="008000"/>
              </a:highlight>
            </a:endParaRPr>
          </a:p>
        </p:txBody>
      </p:sp>
      <p:sp>
        <p:nvSpPr>
          <p:cNvPr id="16" name="タイトル 1">
            <a:extLst>
              <a:ext uri="{FF2B5EF4-FFF2-40B4-BE49-F238E27FC236}">
                <a16:creationId xmlns:a16="http://schemas.microsoft.com/office/drawing/2014/main" xmlns="" id="{3F8826CC-D802-45AB-B342-90ECAC3159B5}"/>
              </a:ext>
            </a:extLst>
          </p:cNvPr>
          <p:cNvSpPr>
            <a:spLocks noGrp="1"/>
          </p:cNvSpPr>
          <p:nvPr>
            <p:ph type="title"/>
          </p:nvPr>
        </p:nvSpPr>
        <p:spPr>
          <a:xfrm>
            <a:off x="1110444" y="-125352"/>
            <a:ext cx="10058400" cy="1450757"/>
          </a:xfrm>
        </p:spPr>
        <p:txBody>
          <a:bodyPr>
            <a:normAutofit/>
          </a:bodyPr>
          <a:lstStyle/>
          <a:p>
            <a:r>
              <a:rPr kumimoji="1" lang="ja-JP" altLang="en-US" sz="2800">
                <a:solidFill>
                  <a:schemeClr val="tx1"/>
                </a:solidFill>
              </a:rPr>
              <a:t>仮説導出</a:t>
            </a:r>
            <a:r>
              <a:rPr kumimoji="1" lang="en-US" altLang="ja-JP" sz="3600">
                <a:solidFill>
                  <a:schemeClr val="tx1"/>
                </a:solidFill>
              </a:rPr>
              <a:t/>
            </a:r>
            <a:br>
              <a:rPr kumimoji="1" lang="en-US" altLang="ja-JP" sz="3600">
                <a:solidFill>
                  <a:schemeClr val="tx1"/>
                </a:solidFill>
              </a:rPr>
            </a:br>
            <a:r>
              <a:rPr kumimoji="1" lang="ja-JP" altLang="en-US" sz="1600">
                <a:solidFill>
                  <a:schemeClr val="tx1"/>
                </a:solidFill>
              </a:rPr>
              <a:t>　</a:t>
            </a:r>
            <a:r>
              <a:rPr kumimoji="1" lang="en-US" altLang="ja-JP" sz="3600">
                <a:solidFill>
                  <a:schemeClr val="tx1"/>
                </a:solidFill>
              </a:rPr>
              <a:t/>
            </a:r>
            <a:br>
              <a:rPr kumimoji="1" lang="en-US" altLang="ja-JP" sz="3600">
                <a:solidFill>
                  <a:schemeClr val="tx1"/>
                </a:solidFill>
              </a:rPr>
            </a:br>
            <a:r>
              <a:rPr kumimoji="1" lang="ja-JP" altLang="en-US">
                <a:solidFill>
                  <a:schemeClr val="tx1"/>
                </a:solidFill>
              </a:rPr>
              <a:t>先行研究レビュー　②満足　</a:t>
            </a:r>
            <a:endParaRPr kumimoji="1" lang="ja-JP" altLang="en-US" sz="3600">
              <a:solidFill>
                <a:schemeClr val="tx1"/>
              </a:solidFill>
            </a:endParaRPr>
          </a:p>
        </p:txBody>
      </p:sp>
    </p:spTree>
    <p:extLst>
      <p:ext uri="{BB962C8B-B14F-4D97-AF65-F5344CB8AC3E}">
        <p14:creationId xmlns:p14="http://schemas.microsoft.com/office/powerpoint/2010/main" val="4055320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a:t>全体概要図</a:t>
            </a:r>
            <a:endParaRPr kumimoji="1" lang="ja-JP" altLang="en-US"/>
          </a:p>
        </p:txBody>
      </p:sp>
      <p:sp>
        <p:nvSpPr>
          <p:cNvPr id="4" name="スライド番号プレースホルダー 3"/>
          <p:cNvSpPr>
            <a:spLocks noGrp="1"/>
          </p:cNvSpPr>
          <p:nvPr>
            <p:ph type="sldNum" sz="quarter" idx="12"/>
          </p:nvPr>
        </p:nvSpPr>
        <p:spPr/>
        <p:txBody>
          <a:bodyPr/>
          <a:lstStyle/>
          <a:p>
            <a:fld id="{0CD68531-8BC7-42EC-BC36-2119241BD160}" type="slidenum">
              <a:rPr lang="ja-JP" altLang="en-US" smtClean="0"/>
              <a:pPr/>
              <a:t>23</a:t>
            </a:fld>
            <a:endParaRPr lang="ja-JP" altLang="en-US"/>
          </a:p>
        </p:txBody>
      </p:sp>
      <p:grpSp>
        <p:nvGrpSpPr>
          <p:cNvPr id="5" name="グループ化 4">
            <a:extLst>
              <a:ext uri="{FF2B5EF4-FFF2-40B4-BE49-F238E27FC236}">
                <a16:creationId xmlns:a16="http://schemas.microsoft.com/office/drawing/2014/main" xmlns="" id="{D4E7743C-E62E-4818-ABED-ED58719A3CF0}"/>
              </a:ext>
            </a:extLst>
          </p:cNvPr>
          <p:cNvGrpSpPr/>
          <p:nvPr/>
        </p:nvGrpSpPr>
        <p:grpSpPr>
          <a:xfrm>
            <a:off x="1457814" y="1782504"/>
            <a:ext cx="9363457" cy="4238468"/>
            <a:chOff x="1584389" y="1952901"/>
            <a:chExt cx="9363457" cy="4238468"/>
          </a:xfrm>
        </p:grpSpPr>
        <p:sp>
          <p:nvSpPr>
            <p:cNvPr id="16" name="四角形: 角を丸くする 15">
              <a:extLst>
                <a:ext uri="{FF2B5EF4-FFF2-40B4-BE49-F238E27FC236}">
                  <a16:creationId xmlns:a16="http://schemas.microsoft.com/office/drawing/2014/main" xmlns="" id="{8592A159-488D-4F96-A2AE-D015ED0EAA29}"/>
                </a:ext>
              </a:extLst>
            </p:cNvPr>
            <p:cNvSpPr/>
            <p:nvPr/>
          </p:nvSpPr>
          <p:spPr>
            <a:xfrm>
              <a:off x="1584389" y="2403876"/>
              <a:ext cx="9363457" cy="3787493"/>
            </a:xfrm>
            <a:prstGeom prst="roundRect">
              <a:avLst>
                <a:gd name="adj" fmla="val 8060"/>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5" name="角丸四角形 4">
              <a:extLst>
                <a:ext uri="{FF2B5EF4-FFF2-40B4-BE49-F238E27FC236}">
                  <a16:creationId xmlns:a16="http://schemas.microsoft.com/office/drawing/2014/main" xmlns="" id="{9EA506E8-429B-4309-90A1-B13A14712896}"/>
                </a:ext>
              </a:extLst>
            </p:cNvPr>
            <p:cNvSpPr/>
            <p:nvPr/>
          </p:nvSpPr>
          <p:spPr>
            <a:xfrm>
              <a:off x="2735134" y="2987422"/>
              <a:ext cx="2313709" cy="994923"/>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a:latin typeface="游ゴシック" panose="020B0400000000000000" pitchFamily="50" charset="-128"/>
                  <a:ea typeface="游ゴシック" panose="020B0400000000000000" pitchFamily="50" charset="-128"/>
                </a:rPr>
                <a:t>感情</a:t>
              </a:r>
            </a:p>
          </p:txBody>
        </p:sp>
        <p:sp>
          <p:nvSpPr>
            <p:cNvPr id="26" name="角丸四角形 6">
              <a:extLst>
                <a:ext uri="{FF2B5EF4-FFF2-40B4-BE49-F238E27FC236}">
                  <a16:creationId xmlns:a16="http://schemas.microsoft.com/office/drawing/2014/main" xmlns="" id="{EC69B036-B2F0-4C3D-BFCD-E26C10B7E2AE}"/>
                </a:ext>
              </a:extLst>
            </p:cNvPr>
            <p:cNvSpPr/>
            <p:nvPr/>
          </p:nvSpPr>
          <p:spPr>
            <a:xfrm>
              <a:off x="7362552" y="2990751"/>
              <a:ext cx="2313709" cy="994923"/>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a:latin typeface="游ゴシック" panose="020B0400000000000000" pitchFamily="50" charset="-128"/>
                  <a:ea typeface="游ゴシック" panose="020B0400000000000000" pitchFamily="50" charset="-128"/>
                </a:rPr>
                <a:t>満足形成</a:t>
              </a:r>
            </a:p>
          </p:txBody>
        </p:sp>
        <p:sp>
          <p:nvSpPr>
            <p:cNvPr id="27" name="右矢印 11">
              <a:extLst>
                <a:ext uri="{FF2B5EF4-FFF2-40B4-BE49-F238E27FC236}">
                  <a16:creationId xmlns:a16="http://schemas.microsoft.com/office/drawing/2014/main" xmlns="" id="{8CED6BC5-11BA-4B18-9D27-037004CB82E3}"/>
                </a:ext>
              </a:extLst>
            </p:cNvPr>
            <p:cNvSpPr/>
            <p:nvPr/>
          </p:nvSpPr>
          <p:spPr>
            <a:xfrm>
              <a:off x="5522976" y="3271058"/>
              <a:ext cx="1486285" cy="4573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吹き出し: 上矢印 27">
              <a:extLst>
                <a:ext uri="{FF2B5EF4-FFF2-40B4-BE49-F238E27FC236}">
                  <a16:creationId xmlns:a16="http://schemas.microsoft.com/office/drawing/2014/main" xmlns="" id="{349C8AA1-AA4A-47E4-B17F-A8ADEA657643}"/>
                </a:ext>
              </a:extLst>
            </p:cNvPr>
            <p:cNvSpPr/>
            <p:nvPr/>
          </p:nvSpPr>
          <p:spPr>
            <a:xfrm>
              <a:off x="2631226" y="4125791"/>
              <a:ext cx="2557060" cy="1799521"/>
            </a:xfrm>
            <a:prstGeom prst="upArrowCallout">
              <a:avLst>
                <a:gd name="adj1" fmla="val 8167"/>
                <a:gd name="adj2" fmla="val 14126"/>
                <a:gd name="adj3" fmla="val 10139"/>
                <a:gd name="adj4" fmla="val 8084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a:solidFill>
                    <a:schemeClr val="tx1"/>
                  </a:solidFill>
                  <a:latin typeface="游ゴシック" panose="020B0400000000000000" pitchFamily="50" charset="-128"/>
                  <a:ea typeface="游ゴシック" panose="020B0400000000000000" pitchFamily="50" charset="-128"/>
                </a:rPr>
                <a:t>考えないようにしようとするほど逆効果</a:t>
              </a:r>
              <a:endParaRPr lang="en-US" altLang="ja-JP">
                <a:solidFill>
                  <a:schemeClr val="tx1"/>
                </a:solidFill>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ja-JP" altLang="en-US">
                  <a:solidFill>
                    <a:schemeClr val="tx1"/>
                  </a:solidFill>
                  <a:latin typeface="游ゴシック" panose="020B0400000000000000" pitchFamily="50" charset="-128"/>
                  <a:ea typeface="游ゴシック" panose="020B0400000000000000" pitchFamily="50" charset="-128"/>
                </a:rPr>
                <a:t>代替思考よる思考のすり替え</a:t>
              </a:r>
              <a:endParaRPr lang="en-US" altLang="ja-JP">
                <a:solidFill>
                  <a:schemeClr val="tx1"/>
                </a:solidFill>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kumimoji="1" lang="ja-JP" altLang="en-US">
                  <a:solidFill>
                    <a:schemeClr val="tx1"/>
                  </a:solidFill>
                  <a:latin typeface="游ゴシック" panose="020B0400000000000000" pitchFamily="50" charset="-128"/>
                  <a:ea typeface="游ゴシック" panose="020B0400000000000000" pitchFamily="50" charset="-128"/>
                </a:rPr>
                <a:t>新近効果</a:t>
              </a:r>
            </a:p>
          </p:txBody>
        </p:sp>
        <p:sp>
          <p:nvSpPr>
            <p:cNvPr id="13" name="吹き出し: 上矢印 12">
              <a:extLst>
                <a:ext uri="{FF2B5EF4-FFF2-40B4-BE49-F238E27FC236}">
                  <a16:creationId xmlns:a16="http://schemas.microsoft.com/office/drawing/2014/main" xmlns="" id="{8182CD9D-5380-4E6A-990D-5B004BD17719}"/>
                </a:ext>
              </a:extLst>
            </p:cNvPr>
            <p:cNvSpPr/>
            <p:nvPr/>
          </p:nvSpPr>
          <p:spPr>
            <a:xfrm>
              <a:off x="7362552" y="4125791"/>
              <a:ext cx="2557060" cy="1799521"/>
            </a:xfrm>
            <a:prstGeom prst="upArrowCallout">
              <a:avLst>
                <a:gd name="adj1" fmla="val 8167"/>
                <a:gd name="adj2" fmla="val 13618"/>
                <a:gd name="adj3" fmla="val 12680"/>
                <a:gd name="adj4" fmla="val 768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a:solidFill>
                    <a:schemeClr val="tx1"/>
                  </a:solidFill>
                  <a:latin typeface="游ゴシック" panose="020B0400000000000000" pitchFamily="50" charset="-128"/>
                  <a:ea typeface="游ゴシック" panose="020B0400000000000000" pitchFamily="50" charset="-128"/>
                </a:rPr>
                <a:t>感情は満足に先立って生じる</a:t>
              </a:r>
              <a:endParaRPr lang="en-US" altLang="ja-JP">
                <a:solidFill>
                  <a:schemeClr val="tx1"/>
                </a:solidFill>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ja-JP" altLang="en-US">
                  <a:solidFill>
                    <a:schemeClr val="tx1"/>
                  </a:solidFill>
                  <a:latin typeface="游ゴシック" panose="020B0400000000000000" pitchFamily="50" charset="-128"/>
                  <a:ea typeface="游ゴシック" panose="020B0400000000000000" pitchFamily="50" charset="-128"/>
                </a:rPr>
                <a:t>感情と満足は密接に関係している</a:t>
              </a:r>
              <a:endParaRPr kumimoji="1" lang="ja-JP" altLang="en-US">
                <a:solidFill>
                  <a:schemeClr val="tx1"/>
                </a:solidFill>
                <a:latin typeface="游ゴシック" panose="020B0400000000000000" pitchFamily="50" charset="-128"/>
                <a:ea typeface="游ゴシック" panose="020B0400000000000000" pitchFamily="50" charset="-128"/>
              </a:endParaRPr>
            </a:p>
          </p:txBody>
        </p:sp>
        <p:sp>
          <p:nvSpPr>
            <p:cNvPr id="2" name="正方形/長方形 1">
              <a:extLst>
                <a:ext uri="{FF2B5EF4-FFF2-40B4-BE49-F238E27FC236}">
                  <a16:creationId xmlns:a16="http://schemas.microsoft.com/office/drawing/2014/main" xmlns="" id="{54CC569E-EF10-4FDE-9F3D-FD7C5FBA93BF}"/>
                </a:ext>
              </a:extLst>
            </p:cNvPr>
            <p:cNvSpPr/>
            <p:nvPr/>
          </p:nvSpPr>
          <p:spPr>
            <a:xfrm>
              <a:off x="5152701" y="1952901"/>
              <a:ext cx="2139748"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tx1"/>
                  </a:solidFill>
                </a:rPr>
                <a:t>期待不一致</a:t>
              </a:r>
            </a:p>
          </p:txBody>
        </p:sp>
      </p:grpSp>
    </p:spTree>
    <p:extLst>
      <p:ext uri="{BB962C8B-B14F-4D97-AF65-F5344CB8AC3E}">
        <p14:creationId xmlns:p14="http://schemas.microsoft.com/office/powerpoint/2010/main" val="1621380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9CC5E73F-9AEE-4B15-99B7-C4E1260AC872}"/>
              </a:ext>
            </a:extLst>
          </p:cNvPr>
          <p:cNvSpPr>
            <a:spLocks noGrp="1"/>
          </p:cNvSpPr>
          <p:nvPr>
            <p:ph type="sldNum" sz="quarter" idx="12"/>
          </p:nvPr>
        </p:nvSpPr>
        <p:spPr/>
        <p:txBody>
          <a:bodyPr/>
          <a:lstStyle/>
          <a:p>
            <a:fld id="{0CD68531-8BC7-42EC-BC36-2119241BD160}" type="slidenum">
              <a:rPr lang="ja-JP" altLang="en-US" smtClean="0"/>
              <a:pPr/>
              <a:t>24</a:t>
            </a:fld>
            <a:endParaRPr lang="ja-JP" altLang="en-US"/>
          </a:p>
        </p:txBody>
      </p:sp>
      <p:sp>
        <p:nvSpPr>
          <p:cNvPr id="11" name="コンテンツ プレースホルダー 2">
            <a:extLst>
              <a:ext uri="{FF2B5EF4-FFF2-40B4-BE49-F238E27FC236}">
                <a16:creationId xmlns:a16="http://schemas.microsoft.com/office/drawing/2014/main" xmlns="" id="{4560F02A-A216-457D-87FE-724A5D8E656F}"/>
              </a:ext>
            </a:extLst>
          </p:cNvPr>
          <p:cNvSpPr txBox="1">
            <a:spLocks/>
          </p:cNvSpPr>
          <p:nvPr/>
        </p:nvSpPr>
        <p:spPr>
          <a:xfrm>
            <a:off x="1382407" y="2367330"/>
            <a:ext cx="10116728" cy="23894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endParaRPr lang="ja-JP" altLang="en-US"/>
          </a:p>
        </p:txBody>
      </p:sp>
      <p:sp>
        <p:nvSpPr>
          <p:cNvPr id="13" name="タイトル 12">
            <a:extLst>
              <a:ext uri="{FF2B5EF4-FFF2-40B4-BE49-F238E27FC236}">
                <a16:creationId xmlns:a16="http://schemas.microsoft.com/office/drawing/2014/main" xmlns="" id="{51C4B04D-B90A-427F-A2DF-CE2AA54C7EFA}"/>
              </a:ext>
            </a:extLst>
          </p:cNvPr>
          <p:cNvSpPr>
            <a:spLocks noGrp="1"/>
          </p:cNvSpPr>
          <p:nvPr>
            <p:ph type="title"/>
          </p:nvPr>
        </p:nvSpPr>
        <p:spPr/>
        <p:txBody>
          <a:bodyPr/>
          <a:lstStyle/>
          <a:p>
            <a:r>
              <a:rPr lang="ja-JP" altLang="en-US"/>
              <a:t>仮説②</a:t>
            </a:r>
          </a:p>
        </p:txBody>
      </p:sp>
      <p:sp>
        <p:nvSpPr>
          <p:cNvPr id="14" name="正方形/長方形 13">
            <a:extLst>
              <a:ext uri="{FF2B5EF4-FFF2-40B4-BE49-F238E27FC236}">
                <a16:creationId xmlns:a16="http://schemas.microsoft.com/office/drawing/2014/main" xmlns="" id="{A143E52A-6B2E-4C99-8C76-7E48DB48BAE8}"/>
              </a:ext>
            </a:extLst>
          </p:cNvPr>
          <p:cNvSpPr/>
          <p:nvPr/>
        </p:nvSpPr>
        <p:spPr>
          <a:xfrm>
            <a:off x="2718260" y="4473515"/>
            <a:ext cx="9246362" cy="830997"/>
          </a:xfrm>
          <a:prstGeom prst="rect">
            <a:avLst/>
          </a:prstGeom>
        </p:spPr>
        <p:txBody>
          <a:bodyPr wrap="square" anchor="t">
            <a:spAutoFit/>
          </a:bodyPr>
          <a:lstStyle/>
          <a:p>
            <a:r>
              <a:rPr lang="ja-JP" altLang="en-US" sz="2400"/>
              <a:t>購買失敗時において、その商品をフリマアプリで販売した人は、</a:t>
            </a:r>
            <a:endParaRPr lang="en-US" altLang="ja-JP" sz="2400"/>
          </a:p>
          <a:p>
            <a:r>
              <a:rPr lang="ja-JP" altLang="en-US" sz="2400"/>
              <a:t>販売しなかった人よりも購買行動に対する</a:t>
            </a:r>
            <a:r>
              <a:rPr lang="ja-JP" altLang="en-US" sz="2400">
                <a:latin typeface="ＭＳ Ｐゴシック"/>
                <a:ea typeface="ＭＳ Ｐゴシック"/>
                <a:cs typeface="Calibri"/>
              </a:rPr>
              <a:t>満足度が高い</a:t>
            </a:r>
            <a:endParaRPr lang="en-US" altLang="ja-JP" sz="2400">
              <a:cs typeface="Calibri"/>
            </a:endParaRPr>
          </a:p>
        </p:txBody>
      </p:sp>
      <p:sp>
        <p:nvSpPr>
          <p:cNvPr id="15" name="テキスト ボックス 14">
            <a:extLst>
              <a:ext uri="{FF2B5EF4-FFF2-40B4-BE49-F238E27FC236}">
                <a16:creationId xmlns:a16="http://schemas.microsoft.com/office/drawing/2014/main" xmlns="" id="{0D809802-1109-456D-AB68-BA60507CA879}"/>
              </a:ext>
            </a:extLst>
          </p:cNvPr>
          <p:cNvSpPr txBox="1"/>
          <p:nvPr/>
        </p:nvSpPr>
        <p:spPr>
          <a:xfrm>
            <a:off x="2718260" y="2471888"/>
            <a:ext cx="8860118" cy="1107996"/>
          </a:xfrm>
          <a:prstGeom prst="rect">
            <a:avLst/>
          </a:prstGeom>
          <a:noFill/>
        </p:spPr>
        <p:txBody>
          <a:bodyPr wrap="none" rtlCol="0" anchor="t">
            <a:spAutoFit/>
          </a:bodyPr>
          <a:lstStyle/>
          <a:p>
            <a:r>
              <a:rPr lang="ja-JP" altLang="en-US" sz="2400"/>
              <a:t>購買失敗時において、フリマアプリで失敗した商品を販売した人は、</a:t>
            </a:r>
            <a:endParaRPr lang="en-US" altLang="ja-JP" sz="2400"/>
          </a:p>
          <a:p>
            <a:r>
              <a:rPr lang="ja-JP" altLang="en-US" sz="2400"/>
              <a:t>販売しなかった人よりも製品に対する</a:t>
            </a:r>
            <a:r>
              <a:rPr lang="ja-JP" altLang="en-US" sz="2400">
                <a:latin typeface="ＭＳ Ｐゴシック"/>
                <a:ea typeface="ＭＳ Ｐゴシック"/>
              </a:rPr>
              <a:t>満足度が高い</a:t>
            </a:r>
          </a:p>
          <a:p>
            <a:endParaRPr kumimoji="1" lang="ja-JP" altLang="en-US"/>
          </a:p>
        </p:txBody>
      </p:sp>
      <p:sp>
        <p:nvSpPr>
          <p:cNvPr id="16" name="テキスト ボックス 15">
            <a:extLst>
              <a:ext uri="{FF2B5EF4-FFF2-40B4-BE49-F238E27FC236}">
                <a16:creationId xmlns:a16="http://schemas.microsoft.com/office/drawing/2014/main" xmlns="" id="{B9E86FCD-8465-4E6E-BC73-727F804E3AEC}"/>
              </a:ext>
            </a:extLst>
          </p:cNvPr>
          <p:cNvSpPr txBox="1"/>
          <p:nvPr/>
        </p:nvSpPr>
        <p:spPr>
          <a:xfrm>
            <a:off x="908903" y="2886840"/>
            <a:ext cx="1402036" cy="400110"/>
          </a:xfrm>
          <a:prstGeom prst="rect">
            <a:avLst/>
          </a:prstGeom>
          <a:ln w="28575">
            <a:solidFill>
              <a:srgbClr val="F1A205"/>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仮説②</a:t>
            </a:r>
            <a:r>
              <a:rPr kumimoji="1" lang="en-US" altLang="ja-JP" sz="2000">
                <a:latin typeface="游ゴシック" panose="020B0400000000000000" pitchFamily="50" charset="-128"/>
                <a:ea typeface="游ゴシック" panose="020B0400000000000000" pitchFamily="50" charset="-128"/>
              </a:rPr>
              <a:t>-A</a:t>
            </a:r>
            <a:endParaRPr kumimoji="1" lang="ja-JP" altLang="en-US" sz="2000">
              <a:latin typeface="游ゴシック" panose="020B0400000000000000" pitchFamily="50" charset="-128"/>
              <a:ea typeface="游ゴシック" panose="020B0400000000000000" pitchFamily="50" charset="-128"/>
            </a:endParaRPr>
          </a:p>
        </p:txBody>
      </p:sp>
      <p:sp>
        <p:nvSpPr>
          <p:cNvPr id="17" name="テキスト ボックス 16">
            <a:extLst>
              <a:ext uri="{FF2B5EF4-FFF2-40B4-BE49-F238E27FC236}">
                <a16:creationId xmlns:a16="http://schemas.microsoft.com/office/drawing/2014/main" xmlns="" id="{26268552-6C6F-47AA-BBEA-75929C244F00}"/>
              </a:ext>
            </a:extLst>
          </p:cNvPr>
          <p:cNvSpPr txBox="1"/>
          <p:nvPr/>
        </p:nvSpPr>
        <p:spPr>
          <a:xfrm>
            <a:off x="894877" y="4810470"/>
            <a:ext cx="1391638" cy="400110"/>
          </a:xfrm>
          <a:prstGeom prst="rect">
            <a:avLst/>
          </a:prstGeom>
          <a:ln w="28575">
            <a:solidFill>
              <a:srgbClr val="F1A205"/>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仮説②</a:t>
            </a:r>
            <a:r>
              <a:rPr kumimoji="1" lang="en-US" altLang="ja-JP" sz="2000">
                <a:latin typeface="游ゴシック" panose="020B0400000000000000" pitchFamily="50" charset="-128"/>
                <a:ea typeface="游ゴシック" panose="020B0400000000000000" pitchFamily="50" charset="-128"/>
              </a:rPr>
              <a:t>-B</a:t>
            </a:r>
            <a:endParaRPr kumimoji="1" lang="ja-JP" altLang="en-US" sz="2000">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306537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735FB538-52A1-4707-A4CA-91F563253749}"/>
              </a:ext>
            </a:extLst>
          </p:cNvPr>
          <p:cNvSpPr>
            <a:spLocks noGrp="1"/>
          </p:cNvSpPr>
          <p:nvPr>
            <p:ph type="sldNum" sz="quarter" idx="12"/>
          </p:nvPr>
        </p:nvSpPr>
        <p:spPr/>
        <p:txBody>
          <a:bodyPr/>
          <a:lstStyle/>
          <a:p>
            <a:fld id="{0CD68531-8BC7-42EC-BC36-2119241BD160}" type="slidenum">
              <a:rPr lang="ja-JP" altLang="en-US" smtClean="0"/>
              <a:pPr/>
              <a:t>25</a:t>
            </a:fld>
            <a:endParaRPr lang="ja-JP" altLang="en-US"/>
          </a:p>
        </p:txBody>
      </p:sp>
      <p:sp>
        <p:nvSpPr>
          <p:cNvPr id="5" name="タイトル 1">
            <a:extLst>
              <a:ext uri="{FF2B5EF4-FFF2-40B4-BE49-F238E27FC236}">
                <a16:creationId xmlns:a16="http://schemas.microsoft.com/office/drawing/2014/main" xmlns="" id="{CCFA5783-391E-4673-BBD4-3EF1604E4BC7}"/>
              </a:ext>
            </a:extLst>
          </p:cNvPr>
          <p:cNvSpPr>
            <a:spLocks noGrp="1"/>
          </p:cNvSpPr>
          <p:nvPr>
            <p:ph type="title"/>
          </p:nvPr>
        </p:nvSpPr>
        <p:spPr>
          <a:xfrm>
            <a:off x="1097280" y="-158504"/>
            <a:ext cx="10058400" cy="1450757"/>
          </a:xfrm>
        </p:spPr>
        <p:txBody>
          <a:bodyPr>
            <a:normAutofit/>
          </a:bodyPr>
          <a:lstStyle/>
          <a:p>
            <a:r>
              <a:rPr lang="ja-JP" altLang="en-US" sz="2800">
                <a:solidFill>
                  <a:schemeClr val="tx1"/>
                </a:solidFill>
              </a:rPr>
              <a:t>検証</a:t>
            </a:r>
            <a:r>
              <a:rPr lang="ja-JP" altLang="en-US" sz="2800">
                <a:solidFill>
                  <a:schemeClr val="tx1"/>
                </a:solidFill>
                <a:latin typeface="ＭＳ Ｐゴシック"/>
                <a:ea typeface="ＭＳ Ｐゴシック"/>
              </a:rPr>
              <a:t>方法</a:t>
            </a:r>
            <a:br>
              <a:rPr lang="ja-JP" altLang="en-US" sz="2800">
                <a:solidFill>
                  <a:schemeClr val="tx1"/>
                </a:solidFill>
                <a:latin typeface="ＭＳ Ｐゴシック"/>
                <a:ea typeface="ＭＳ Ｐゴシック"/>
              </a:rPr>
            </a:br>
            <a:r>
              <a:rPr kumimoji="1" lang="ja-JP" altLang="en-US" sz="1600">
                <a:solidFill>
                  <a:schemeClr val="tx1"/>
                </a:solidFill>
              </a:rPr>
              <a:t>　</a:t>
            </a:r>
            <a:r>
              <a:rPr lang="ja-JP" altLang="en-US" sz="1600">
                <a:solidFill>
                  <a:schemeClr val="tx1"/>
                </a:solidFill>
                <a:latin typeface="游ゴシック"/>
                <a:ea typeface="游ゴシック"/>
              </a:rPr>
              <a:t/>
            </a:r>
            <a:br>
              <a:rPr lang="ja-JP" altLang="en-US" sz="1600">
                <a:solidFill>
                  <a:schemeClr val="tx1"/>
                </a:solidFill>
                <a:latin typeface="游ゴシック"/>
                <a:ea typeface="游ゴシック"/>
              </a:rPr>
            </a:br>
            <a:r>
              <a:rPr lang="ja-JP" altLang="en-US">
                <a:solidFill>
                  <a:schemeClr val="tx1"/>
                </a:solidFill>
                <a:latin typeface="ＭＳ Ｐゴシック"/>
                <a:ea typeface="ＭＳ Ｐゴシック"/>
              </a:rPr>
              <a:t>シナリオ実験</a:t>
            </a:r>
          </a:p>
        </p:txBody>
      </p:sp>
      <p:sp>
        <p:nvSpPr>
          <p:cNvPr id="3" name="テキスト ボックス 2">
            <a:extLst>
              <a:ext uri="{FF2B5EF4-FFF2-40B4-BE49-F238E27FC236}">
                <a16:creationId xmlns:a16="http://schemas.microsoft.com/office/drawing/2014/main" xmlns="" id="{2A36B87C-BB79-4322-AFAD-C1C1FCE11285}"/>
              </a:ext>
            </a:extLst>
          </p:cNvPr>
          <p:cNvSpPr txBox="1"/>
          <p:nvPr/>
        </p:nvSpPr>
        <p:spPr>
          <a:xfrm>
            <a:off x="1120727" y="6508752"/>
            <a:ext cx="11071273" cy="646331"/>
          </a:xfrm>
          <a:prstGeom prst="rect">
            <a:avLst/>
          </a:prstGeom>
          <a:noFill/>
        </p:spPr>
        <p:txBody>
          <a:bodyPr wrap="square" rtlCol="0">
            <a:spAutoFit/>
          </a:bodyPr>
          <a:lstStyle/>
          <a:p>
            <a:r>
              <a:rPr lang="ja-JP" altLang="en-US">
                <a:solidFill>
                  <a:schemeClr val="bg1"/>
                </a:solidFill>
                <a:latin typeface="游ゴシック" panose="020B0400000000000000" pitchFamily="50" charset="-128"/>
                <a:ea typeface="游ゴシック" panose="020B0400000000000000" pitchFamily="50" charset="-128"/>
              </a:rPr>
              <a:t>組織行動学におけるシナリオ実験の有効性</a:t>
            </a:r>
            <a:r>
              <a:rPr lang="ja-JP" altLang="en-US">
                <a:solidFill>
                  <a:schemeClr val="bg1"/>
                </a:solidFill>
              </a:rPr>
              <a:t>（http://d.hatena.ne.jp/tomsekiguchi/20170809/1502259804）</a:t>
            </a:r>
          </a:p>
          <a:p>
            <a:endParaRPr lang="ja-JP" altLang="en-US">
              <a:solidFill>
                <a:schemeClr val="bg1"/>
              </a:solidFill>
              <a:latin typeface="游ゴシック" panose="020B0400000000000000" pitchFamily="50" charset="-128"/>
              <a:ea typeface="游ゴシック" panose="020B0400000000000000" pitchFamily="50" charset="-128"/>
            </a:endParaRPr>
          </a:p>
        </p:txBody>
      </p:sp>
      <p:sp>
        <p:nvSpPr>
          <p:cNvPr id="7" name="正方形/長方形 6">
            <a:extLst>
              <a:ext uri="{FF2B5EF4-FFF2-40B4-BE49-F238E27FC236}">
                <a16:creationId xmlns:a16="http://schemas.microsoft.com/office/drawing/2014/main" xmlns="" id="{3FDC5567-A21B-491A-9243-18B5F4DE4DA1}"/>
              </a:ext>
            </a:extLst>
          </p:cNvPr>
          <p:cNvSpPr/>
          <p:nvPr/>
        </p:nvSpPr>
        <p:spPr>
          <a:xfrm>
            <a:off x="1190968" y="2875554"/>
            <a:ext cx="9650918" cy="2617957"/>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defTabSz="457200">
              <a:lnSpc>
                <a:spcPct val="90000"/>
              </a:lnSpc>
              <a:spcBef>
                <a:spcPts val="1200"/>
              </a:spcBef>
              <a:spcAft>
                <a:spcPts val="200"/>
              </a:spcAft>
              <a:defRPr/>
            </a:pPr>
            <a:r>
              <a:rPr lang="ja-JP" sz="2800" kern="0">
                <a:solidFill>
                  <a:srgbClr val="000000"/>
                </a:solidFill>
                <a:latin typeface="ＭＳ Ｐゴシック"/>
                <a:ea typeface="ＭＳ Ｐゴシック"/>
              </a:rPr>
              <a:t>現実の世界に似た架空の状況を被験者に提示し、それに対する被験者の反応を見る実験である。</a:t>
            </a:r>
            <a:endParaRPr lang="ja-JP" sz="2800" kern="0">
              <a:latin typeface="ＭＳ Ｐゴシック"/>
              <a:ea typeface="ＭＳ Ｐゴシック"/>
            </a:endParaRPr>
          </a:p>
          <a:p>
            <a:pPr defTabSz="457200">
              <a:lnSpc>
                <a:spcPct val="90000"/>
              </a:lnSpc>
              <a:spcBef>
                <a:spcPts val="1200"/>
              </a:spcBef>
              <a:spcAft>
                <a:spcPts val="200"/>
              </a:spcAft>
              <a:defRPr/>
            </a:pPr>
            <a:r>
              <a:rPr lang="ja-JP" sz="2800" kern="0">
                <a:solidFill>
                  <a:srgbClr val="000000"/>
                </a:solidFill>
                <a:latin typeface="ＭＳ Ｐゴシック"/>
                <a:ea typeface="ＭＳ Ｐゴシック"/>
              </a:rPr>
              <a:t>被験者に示すシナリオにおいて実験者側が変数を操作することで、操作された変数が従属変数としての被験者の反応に及ぼす影響を吟味することができる。</a:t>
            </a:r>
            <a:endParaRPr lang="ja-JP" sz="2800">
              <a:latin typeface="ＭＳ Ｐゴシック"/>
              <a:ea typeface="ＭＳ Ｐゴシック"/>
            </a:endParaRPr>
          </a:p>
        </p:txBody>
      </p:sp>
      <p:sp>
        <p:nvSpPr>
          <p:cNvPr id="9" name="コンテンツ プレースホルダー 8">
            <a:extLst>
              <a:ext uri="{FF2B5EF4-FFF2-40B4-BE49-F238E27FC236}">
                <a16:creationId xmlns:a16="http://schemas.microsoft.com/office/drawing/2014/main" xmlns="" id="{154B2E35-3647-4A21-8436-B9183F15F9BE}"/>
              </a:ext>
            </a:extLst>
          </p:cNvPr>
          <p:cNvSpPr>
            <a:spLocks noGrp="1"/>
          </p:cNvSpPr>
          <p:nvPr>
            <p:ph idx="1"/>
          </p:nvPr>
        </p:nvSpPr>
        <p:spPr>
          <a:xfrm>
            <a:off x="1126034" y="2039356"/>
            <a:ext cx="10029646" cy="752983"/>
          </a:xfrm>
        </p:spPr>
        <p:txBody>
          <a:bodyPr vert="horz" lIns="0" tIns="45720" rIns="0" bIns="45720" rtlCol="0" anchor="t">
            <a:normAutofit/>
          </a:bodyPr>
          <a:lstStyle/>
          <a:p>
            <a:r>
              <a:rPr lang="ja-JP" altLang="en-US" sz="2400">
                <a:latin typeface="MS PGothic"/>
                <a:ea typeface="MS PGothic"/>
              </a:rPr>
              <a:t>シナリオ実験とは…</a:t>
            </a:r>
          </a:p>
        </p:txBody>
      </p:sp>
    </p:spTree>
    <p:extLst>
      <p:ext uri="{BB962C8B-B14F-4D97-AF65-F5344CB8AC3E}">
        <p14:creationId xmlns:p14="http://schemas.microsoft.com/office/powerpoint/2010/main" val="4193846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735FB538-52A1-4707-A4CA-91F563253749}"/>
              </a:ext>
            </a:extLst>
          </p:cNvPr>
          <p:cNvSpPr>
            <a:spLocks noGrp="1"/>
          </p:cNvSpPr>
          <p:nvPr>
            <p:ph type="sldNum" sz="quarter" idx="12"/>
          </p:nvPr>
        </p:nvSpPr>
        <p:spPr/>
        <p:txBody>
          <a:bodyPr/>
          <a:lstStyle/>
          <a:p>
            <a:fld id="{0CD68531-8BC7-42EC-BC36-2119241BD160}" type="slidenum">
              <a:rPr lang="ja-JP" altLang="en-US" smtClean="0"/>
              <a:pPr/>
              <a:t>26</a:t>
            </a:fld>
            <a:endParaRPr lang="ja-JP" altLang="en-US"/>
          </a:p>
        </p:txBody>
      </p:sp>
      <p:sp>
        <p:nvSpPr>
          <p:cNvPr id="5" name="タイトル 1">
            <a:extLst>
              <a:ext uri="{FF2B5EF4-FFF2-40B4-BE49-F238E27FC236}">
                <a16:creationId xmlns:a16="http://schemas.microsoft.com/office/drawing/2014/main" xmlns="" id="{CCFA5783-391E-4673-BBD4-3EF1604E4BC7}"/>
              </a:ext>
            </a:extLst>
          </p:cNvPr>
          <p:cNvSpPr>
            <a:spLocks noGrp="1"/>
          </p:cNvSpPr>
          <p:nvPr>
            <p:ph type="title"/>
          </p:nvPr>
        </p:nvSpPr>
        <p:spPr>
          <a:xfrm>
            <a:off x="1066800" y="-158958"/>
            <a:ext cx="10058400" cy="1450757"/>
          </a:xfrm>
        </p:spPr>
        <p:txBody>
          <a:bodyPr>
            <a:normAutofit/>
          </a:bodyPr>
          <a:lstStyle/>
          <a:p>
            <a:r>
              <a:rPr lang="ja-JP" altLang="en-US" sz="2800">
                <a:solidFill>
                  <a:schemeClr val="tx1"/>
                </a:solidFill>
              </a:rPr>
              <a:t>検証</a:t>
            </a:r>
            <a:r>
              <a:rPr lang="ja-JP" altLang="en-US" sz="2800">
                <a:solidFill>
                  <a:schemeClr val="tx1"/>
                </a:solidFill>
                <a:latin typeface="ＭＳ Ｐゴシック"/>
                <a:ea typeface="ＭＳ Ｐゴシック"/>
              </a:rPr>
              <a:t>方法</a:t>
            </a:r>
            <a:br>
              <a:rPr lang="ja-JP" altLang="en-US" sz="2800">
                <a:solidFill>
                  <a:schemeClr val="tx1"/>
                </a:solidFill>
                <a:latin typeface="ＭＳ Ｐゴシック"/>
                <a:ea typeface="ＭＳ Ｐゴシック"/>
              </a:rPr>
            </a:br>
            <a:r>
              <a:rPr kumimoji="1" lang="ja-JP" altLang="en-US" sz="1600">
                <a:solidFill>
                  <a:schemeClr val="tx1"/>
                </a:solidFill>
              </a:rPr>
              <a:t>　</a:t>
            </a:r>
            <a:r>
              <a:rPr lang="ja-JP" altLang="en-US" sz="1600">
                <a:solidFill>
                  <a:schemeClr val="tx1"/>
                </a:solidFill>
                <a:latin typeface="ＭＳ Ｐゴシック"/>
                <a:ea typeface="ＭＳ Ｐゴシック"/>
              </a:rPr>
              <a:t/>
            </a:r>
            <a:br>
              <a:rPr lang="ja-JP" altLang="en-US" sz="1600">
                <a:solidFill>
                  <a:schemeClr val="tx1"/>
                </a:solidFill>
                <a:latin typeface="ＭＳ Ｐゴシック"/>
                <a:ea typeface="ＭＳ Ｐゴシック"/>
              </a:rPr>
            </a:br>
            <a:r>
              <a:rPr lang="ja-JP" altLang="en-US">
                <a:solidFill>
                  <a:schemeClr val="tx1"/>
                </a:solidFill>
                <a:latin typeface="ＭＳ Ｐゴシック"/>
                <a:ea typeface="ＭＳ Ｐゴシック"/>
              </a:rPr>
              <a:t>実験フローチャート</a:t>
            </a:r>
          </a:p>
        </p:txBody>
      </p:sp>
      <p:cxnSp>
        <p:nvCxnSpPr>
          <p:cNvPr id="14" name="直線矢印コネクタ 13">
            <a:extLst>
              <a:ext uri="{FF2B5EF4-FFF2-40B4-BE49-F238E27FC236}">
                <a16:creationId xmlns:a16="http://schemas.microsoft.com/office/drawing/2014/main" xmlns="" id="{489F77FE-3477-4A58-B27E-981529A336E9}"/>
              </a:ext>
            </a:extLst>
          </p:cNvPr>
          <p:cNvCxnSpPr/>
          <p:nvPr/>
        </p:nvCxnSpPr>
        <p:spPr>
          <a:xfrm>
            <a:off x="-2395622" y="-751306"/>
            <a:ext cx="740610" cy="18716"/>
          </a:xfrm>
          <a:prstGeom prst="straightConnector1">
            <a:avLst/>
          </a:prstGeom>
        </p:spPr>
        <p:style>
          <a:lnRef idx="1">
            <a:schemeClr val="dk1"/>
          </a:lnRef>
          <a:fillRef idx="0">
            <a:schemeClr val="dk1"/>
          </a:fillRef>
          <a:effectRef idx="0">
            <a:schemeClr val="dk1"/>
          </a:effectRef>
          <a:fontRef idx="minor">
            <a:schemeClr val="tx1"/>
          </a:fontRef>
        </p:style>
      </p:cxnSp>
      <p:grpSp>
        <p:nvGrpSpPr>
          <p:cNvPr id="16" name="グループ化 15">
            <a:extLst>
              <a:ext uri="{FF2B5EF4-FFF2-40B4-BE49-F238E27FC236}">
                <a16:creationId xmlns:a16="http://schemas.microsoft.com/office/drawing/2014/main" xmlns="" id="{AD07D137-4D4F-40BF-9B3D-ECA8AD94E3C0}"/>
              </a:ext>
            </a:extLst>
          </p:cNvPr>
          <p:cNvGrpSpPr/>
          <p:nvPr/>
        </p:nvGrpSpPr>
        <p:grpSpPr>
          <a:xfrm>
            <a:off x="2493396" y="2194172"/>
            <a:ext cx="7563075" cy="3726517"/>
            <a:chOff x="1410184" y="2278578"/>
            <a:chExt cx="7563075" cy="3726517"/>
          </a:xfrm>
        </p:grpSpPr>
        <p:sp>
          <p:nvSpPr>
            <p:cNvPr id="8" name="正方形/長方形 7">
              <a:extLst>
                <a:ext uri="{FF2B5EF4-FFF2-40B4-BE49-F238E27FC236}">
                  <a16:creationId xmlns:a16="http://schemas.microsoft.com/office/drawing/2014/main" xmlns="" id="{0B9F2516-F830-44EA-B1B9-05832984DDF5}"/>
                </a:ext>
              </a:extLst>
            </p:cNvPr>
            <p:cNvSpPr/>
            <p:nvPr/>
          </p:nvSpPr>
          <p:spPr>
            <a:xfrm>
              <a:off x="7390440" y="2278578"/>
              <a:ext cx="1582819" cy="954504"/>
            </a:xfrm>
            <a:prstGeom prst="rect">
              <a:avLst/>
            </a:prstGeom>
            <a:ln w="254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800">
                  <a:latin typeface="ＭＳ Ｐゴシック"/>
                  <a:ea typeface="ＭＳ Ｐゴシック"/>
                </a:rPr>
                <a:t>質問紙A</a:t>
              </a:r>
            </a:p>
          </p:txBody>
        </p:sp>
        <p:sp>
          <p:nvSpPr>
            <p:cNvPr id="9" name="正方形/長方形 8">
              <a:extLst>
                <a:ext uri="{FF2B5EF4-FFF2-40B4-BE49-F238E27FC236}">
                  <a16:creationId xmlns:a16="http://schemas.microsoft.com/office/drawing/2014/main" xmlns="" id="{D1193EF6-8270-4C51-91AB-E512460DF1F8}"/>
                </a:ext>
              </a:extLst>
            </p:cNvPr>
            <p:cNvSpPr/>
            <p:nvPr/>
          </p:nvSpPr>
          <p:spPr>
            <a:xfrm>
              <a:off x="7390438" y="5037221"/>
              <a:ext cx="1582821" cy="967874"/>
            </a:xfrm>
            <a:prstGeom prst="rect">
              <a:avLst/>
            </a:prstGeom>
            <a:ln w="254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800">
                  <a:latin typeface="ＭＳ Ｐゴシック"/>
                  <a:ea typeface="ＭＳ Ｐゴシック"/>
                </a:rPr>
                <a:t>質問紙B</a:t>
              </a:r>
              <a:endParaRPr lang="ja-JP" altLang="en-US" sz="2800"/>
            </a:p>
          </p:txBody>
        </p:sp>
        <p:grpSp>
          <p:nvGrpSpPr>
            <p:cNvPr id="17" name="グループ化 16">
              <a:extLst>
                <a:ext uri="{FF2B5EF4-FFF2-40B4-BE49-F238E27FC236}">
                  <a16:creationId xmlns:a16="http://schemas.microsoft.com/office/drawing/2014/main" xmlns="" id="{3B6DE856-3267-423C-A2B8-44E607CDE712}"/>
                </a:ext>
              </a:extLst>
            </p:cNvPr>
            <p:cNvGrpSpPr/>
            <p:nvPr/>
          </p:nvGrpSpPr>
          <p:grpSpPr>
            <a:xfrm>
              <a:off x="1410184" y="2278579"/>
              <a:ext cx="5306262" cy="3721767"/>
              <a:chOff x="2042696" y="2483853"/>
              <a:chExt cx="4700930" cy="3521241"/>
            </a:xfrm>
          </p:grpSpPr>
          <p:sp>
            <p:nvSpPr>
              <p:cNvPr id="3" name="正方形/長方形 2">
                <a:extLst>
                  <a:ext uri="{FF2B5EF4-FFF2-40B4-BE49-F238E27FC236}">
                    <a16:creationId xmlns:a16="http://schemas.microsoft.com/office/drawing/2014/main" xmlns="" id="{5BA196E3-87D8-4750-BBC5-50FAE1946A8B}"/>
                  </a:ext>
                </a:extLst>
              </p:cNvPr>
              <p:cNvSpPr/>
              <p:nvPr/>
            </p:nvSpPr>
            <p:spPr>
              <a:xfrm>
                <a:off x="2042696" y="3646904"/>
                <a:ext cx="1409032" cy="914400"/>
              </a:xfrm>
              <a:prstGeom prst="rect">
                <a:avLst/>
              </a:prstGeom>
              <a:ln w="254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800">
                    <a:latin typeface="ＭＳ Ｐゴシック"/>
                    <a:ea typeface="ＭＳ Ｐゴシック"/>
                  </a:rPr>
                  <a:t>被験者</a:t>
                </a:r>
              </a:p>
            </p:txBody>
          </p:sp>
          <p:sp>
            <p:nvSpPr>
              <p:cNvPr id="6" name="正方形/長方形 5">
                <a:extLst>
                  <a:ext uri="{FF2B5EF4-FFF2-40B4-BE49-F238E27FC236}">
                    <a16:creationId xmlns:a16="http://schemas.microsoft.com/office/drawing/2014/main" xmlns="" id="{8D2814FA-418F-4D50-9D31-0BA24A6B5323}"/>
                  </a:ext>
                </a:extLst>
              </p:cNvPr>
              <p:cNvSpPr/>
              <p:nvPr/>
            </p:nvSpPr>
            <p:spPr>
              <a:xfrm>
                <a:off x="5344694" y="2483853"/>
                <a:ext cx="954505" cy="914400"/>
              </a:xfrm>
              <a:prstGeom prst="rect">
                <a:avLst/>
              </a:prstGeom>
              <a:ln w="254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800">
                    <a:latin typeface="ＭＳ Ｐゴシック"/>
                    <a:ea typeface="ＭＳ Ｐゴシック"/>
                  </a:rPr>
                  <a:t>販売</a:t>
                </a:r>
              </a:p>
            </p:txBody>
          </p:sp>
          <p:sp>
            <p:nvSpPr>
              <p:cNvPr id="7" name="正方形/長方形 6">
                <a:extLst>
                  <a:ext uri="{FF2B5EF4-FFF2-40B4-BE49-F238E27FC236}">
                    <a16:creationId xmlns:a16="http://schemas.microsoft.com/office/drawing/2014/main" xmlns="" id="{88DF6E15-5973-4996-B645-5924FE2FF0AF}"/>
                  </a:ext>
                </a:extLst>
              </p:cNvPr>
              <p:cNvSpPr/>
              <p:nvPr/>
            </p:nvSpPr>
            <p:spPr>
              <a:xfrm>
                <a:off x="5110795" y="5090694"/>
                <a:ext cx="1632831" cy="914400"/>
              </a:xfrm>
              <a:prstGeom prst="rect">
                <a:avLst/>
              </a:prstGeom>
              <a:ln w="254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800">
                    <a:latin typeface="ＭＳ Ｐゴシック"/>
                    <a:ea typeface="ＭＳ Ｐゴシック"/>
                  </a:rPr>
                  <a:t>販売しない</a:t>
                </a:r>
                <a:endParaRPr lang="ja-JP" altLang="en-US" sz="2800"/>
              </a:p>
            </p:txBody>
          </p:sp>
          <p:cxnSp>
            <p:nvCxnSpPr>
              <p:cNvPr id="11" name="直線矢印コネクタ 10">
                <a:extLst>
                  <a:ext uri="{FF2B5EF4-FFF2-40B4-BE49-F238E27FC236}">
                    <a16:creationId xmlns:a16="http://schemas.microsoft.com/office/drawing/2014/main" xmlns="" id="{CD5B1C03-54AA-42E7-B557-933905026A78}"/>
                  </a:ext>
                </a:extLst>
              </p:cNvPr>
              <p:cNvCxnSpPr/>
              <p:nvPr/>
            </p:nvCxnSpPr>
            <p:spPr>
              <a:xfrm>
                <a:off x="3446379" y="4101431"/>
                <a:ext cx="1168400" cy="5348"/>
              </a:xfrm>
              <a:prstGeom prst="straightConnector1">
                <a:avLst/>
              </a:prstGeom>
              <a:ln w="25400"/>
            </p:spPr>
            <p:style>
              <a:lnRef idx="1">
                <a:schemeClr val="dk1"/>
              </a:lnRef>
              <a:fillRef idx="0">
                <a:schemeClr val="dk1"/>
              </a:fillRef>
              <a:effectRef idx="0">
                <a:schemeClr val="dk1"/>
              </a:effectRef>
              <a:fontRef idx="minor">
                <a:schemeClr val="tx1"/>
              </a:fontRef>
            </p:style>
          </p:cxnSp>
          <p:cxnSp>
            <p:nvCxnSpPr>
              <p:cNvPr id="12" name="直線矢印コネクタ 11">
                <a:extLst>
                  <a:ext uri="{FF2B5EF4-FFF2-40B4-BE49-F238E27FC236}">
                    <a16:creationId xmlns:a16="http://schemas.microsoft.com/office/drawing/2014/main" xmlns="" id="{2F8CFF3E-B49F-40FA-A2BB-E724EF0A6725}"/>
                  </a:ext>
                </a:extLst>
              </p:cNvPr>
              <p:cNvCxnSpPr/>
              <p:nvPr/>
            </p:nvCxnSpPr>
            <p:spPr>
              <a:xfrm>
                <a:off x="4596063" y="2871537"/>
                <a:ext cx="5349" cy="2719136"/>
              </a:xfrm>
              <a:prstGeom prst="straightConnector1">
                <a:avLst/>
              </a:prstGeom>
              <a:ln w="25400"/>
            </p:spPr>
            <p:style>
              <a:lnRef idx="1">
                <a:schemeClr val="dk1"/>
              </a:lnRef>
              <a:fillRef idx="0">
                <a:schemeClr val="dk1"/>
              </a:fillRef>
              <a:effectRef idx="0">
                <a:schemeClr val="dk1"/>
              </a:effectRef>
              <a:fontRef idx="minor">
                <a:schemeClr val="tx1"/>
              </a:fontRef>
            </p:style>
          </p:cxnSp>
          <p:cxnSp>
            <p:nvCxnSpPr>
              <p:cNvPr id="13" name="直線矢印コネクタ 12">
                <a:extLst>
                  <a:ext uri="{FF2B5EF4-FFF2-40B4-BE49-F238E27FC236}">
                    <a16:creationId xmlns:a16="http://schemas.microsoft.com/office/drawing/2014/main" xmlns="" id="{41499EE6-E001-4D10-A87C-6560100F1478}"/>
                  </a:ext>
                </a:extLst>
              </p:cNvPr>
              <p:cNvCxnSpPr/>
              <p:nvPr/>
            </p:nvCxnSpPr>
            <p:spPr>
              <a:xfrm>
                <a:off x="4609431" y="2871537"/>
                <a:ext cx="740612" cy="5348"/>
              </a:xfrm>
              <a:prstGeom prst="straightConnector1">
                <a:avLst/>
              </a:prstGeom>
              <a:ln w="25400"/>
            </p:spPr>
            <p:style>
              <a:lnRef idx="1">
                <a:schemeClr val="dk1"/>
              </a:lnRef>
              <a:fillRef idx="0">
                <a:schemeClr val="dk1"/>
              </a:fillRef>
              <a:effectRef idx="0">
                <a:schemeClr val="dk1"/>
              </a:effectRef>
              <a:fontRef idx="minor">
                <a:schemeClr val="tx1"/>
              </a:fontRef>
            </p:style>
          </p:cxnSp>
          <p:cxnSp>
            <p:nvCxnSpPr>
              <p:cNvPr id="15" name="直線矢印コネクタ 14">
                <a:extLst>
                  <a:ext uri="{FF2B5EF4-FFF2-40B4-BE49-F238E27FC236}">
                    <a16:creationId xmlns:a16="http://schemas.microsoft.com/office/drawing/2014/main" xmlns="" id="{B481A7F9-5642-4978-8E3E-C2ADB0E524DF}"/>
                  </a:ext>
                </a:extLst>
              </p:cNvPr>
              <p:cNvCxnSpPr>
                <a:cxnSpLocks/>
              </p:cNvCxnSpPr>
              <p:nvPr/>
            </p:nvCxnSpPr>
            <p:spPr>
              <a:xfrm>
                <a:off x="4609432" y="5585327"/>
                <a:ext cx="514306" cy="5347"/>
              </a:xfrm>
              <a:prstGeom prst="straightConnector1">
                <a:avLst/>
              </a:prstGeom>
              <a:ln w="25400"/>
            </p:spPr>
            <p:style>
              <a:lnRef idx="1">
                <a:schemeClr val="dk1"/>
              </a:lnRef>
              <a:fillRef idx="0">
                <a:schemeClr val="dk1"/>
              </a:fillRef>
              <a:effectRef idx="0">
                <a:schemeClr val="dk1"/>
              </a:effectRef>
              <a:fontRef idx="minor">
                <a:schemeClr val="tx1"/>
              </a:fontRef>
            </p:style>
          </p:cxnSp>
        </p:grpSp>
        <p:cxnSp>
          <p:nvCxnSpPr>
            <p:cNvPr id="2" name="直線矢印コネクタ 1">
              <a:extLst>
                <a:ext uri="{FF2B5EF4-FFF2-40B4-BE49-F238E27FC236}">
                  <a16:creationId xmlns:a16="http://schemas.microsoft.com/office/drawing/2014/main" xmlns="" id="{4D123CBD-9233-4FC9-9A26-A4A740F3E1DA}"/>
                </a:ext>
              </a:extLst>
            </p:cNvPr>
            <p:cNvCxnSpPr/>
            <p:nvPr/>
          </p:nvCxnSpPr>
          <p:spPr>
            <a:xfrm>
              <a:off x="6293852" y="2764590"/>
              <a:ext cx="1101558" cy="5347"/>
            </a:xfrm>
            <a:prstGeom prst="straightConnector1">
              <a:avLst/>
            </a:prstGeom>
            <a:ln w="25400" cmpd="sng">
              <a:headEnd type="none"/>
            </a:ln>
          </p:spPr>
          <p:style>
            <a:lnRef idx="1">
              <a:schemeClr val="dk1"/>
            </a:lnRef>
            <a:fillRef idx="0">
              <a:schemeClr val="dk1"/>
            </a:fillRef>
            <a:effectRef idx="0">
              <a:schemeClr val="dk1"/>
            </a:effectRef>
            <a:fontRef idx="minor">
              <a:schemeClr val="tx1"/>
            </a:fontRef>
          </p:style>
        </p:cxnSp>
        <p:cxnSp>
          <p:nvCxnSpPr>
            <p:cNvPr id="10" name="直線矢印コネクタ 9">
              <a:extLst>
                <a:ext uri="{FF2B5EF4-FFF2-40B4-BE49-F238E27FC236}">
                  <a16:creationId xmlns:a16="http://schemas.microsoft.com/office/drawing/2014/main" xmlns="" id="{838CBC05-7CEB-49EC-B34D-C12E714176DB}"/>
                </a:ext>
              </a:extLst>
            </p:cNvPr>
            <p:cNvCxnSpPr>
              <a:cxnSpLocks/>
            </p:cNvCxnSpPr>
            <p:nvPr/>
          </p:nvCxnSpPr>
          <p:spPr>
            <a:xfrm>
              <a:off x="6716446" y="5517108"/>
              <a:ext cx="594558" cy="1973"/>
            </a:xfrm>
            <a:prstGeom prst="straightConnector1">
              <a:avLst/>
            </a:prstGeom>
            <a:ln w="25400"/>
          </p:spPr>
          <p:style>
            <a:lnRef idx="1">
              <a:schemeClr val="dk1"/>
            </a:lnRef>
            <a:fillRef idx="0">
              <a:schemeClr val="dk1"/>
            </a:fillRef>
            <a:effectRef idx="0">
              <a:schemeClr val="dk1"/>
            </a:effectRef>
            <a:fontRef idx="minor">
              <a:schemeClr val="tx1"/>
            </a:fontRef>
          </p:style>
        </p:cxnSp>
      </p:grpSp>
      <p:sp>
        <p:nvSpPr>
          <p:cNvPr id="19" name="角丸四角形吹き出し 18">
            <a:extLst>
              <a:ext uri="{FF2B5EF4-FFF2-40B4-BE49-F238E27FC236}">
                <a16:creationId xmlns:a16="http://schemas.microsoft.com/office/drawing/2014/main" xmlns="" id="{02929C3F-C5B5-1E42-AD5B-1AFFB389E163}"/>
              </a:ext>
            </a:extLst>
          </p:cNvPr>
          <p:cNvSpPr/>
          <p:nvPr/>
        </p:nvSpPr>
        <p:spPr>
          <a:xfrm>
            <a:off x="1510029" y="1855058"/>
            <a:ext cx="3557203" cy="1305587"/>
          </a:xfrm>
          <a:prstGeom prst="wedgeRoundRectCallout">
            <a:avLst>
              <a:gd name="adj1" fmla="val 57822"/>
              <a:gd name="adj2" fmla="val 106122"/>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800"/>
              <a:t>被験者の販売経験の有無に関わらず操作</a:t>
            </a:r>
            <a:endParaRPr lang="en-US" altLang="ja-JP" sz="2800"/>
          </a:p>
        </p:txBody>
      </p:sp>
    </p:spTree>
    <p:extLst>
      <p:ext uri="{BB962C8B-B14F-4D97-AF65-F5344CB8AC3E}">
        <p14:creationId xmlns:p14="http://schemas.microsoft.com/office/powerpoint/2010/main" val="21711427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xmlns="" id="{CCFA5783-391E-4673-BBD4-3EF1604E4BC7}"/>
              </a:ext>
            </a:extLst>
          </p:cNvPr>
          <p:cNvSpPr>
            <a:spLocks noGrp="1"/>
          </p:cNvSpPr>
          <p:nvPr>
            <p:ph type="title"/>
          </p:nvPr>
        </p:nvSpPr>
        <p:spPr>
          <a:xfrm>
            <a:off x="1066800" y="-115466"/>
            <a:ext cx="10058400" cy="1450757"/>
          </a:xfrm>
        </p:spPr>
        <p:txBody>
          <a:bodyPr>
            <a:normAutofit/>
          </a:bodyPr>
          <a:lstStyle/>
          <a:p>
            <a:r>
              <a:rPr lang="ja-JP" altLang="en-US" sz="2800">
                <a:solidFill>
                  <a:schemeClr val="tx1"/>
                </a:solidFill>
              </a:rPr>
              <a:t>検証</a:t>
            </a:r>
            <a:r>
              <a:rPr lang="ja-JP" altLang="en-US" sz="2800">
                <a:solidFill>
                  <a:schemeClr val="tx1"/>
                </a:solidFill>
                <a:latin typeface="ＭＳ Ｐゴシック"/>
                <a:ea typeface="ＭＳ Ｐゴシック"/>
              </a:rPr>
              <a:t>方法</a:t>
            </a:r>
            <a:br>
              <a:rPr lang="ja-JP" altLang="en-US" sz="2800">
                <a:solidFill>
                  <a:schemeClr val="tx1"/>
                </a:solidFill>
                <a:latin typeface="ＭＳ Ｐゴシック"/>
                <a:ea typeface="ＭＳ Ｐゴシック"/>
              </a:rPr>
            </a:br>
            <a:r>
              <a:rPr kumimoji="1" lang="ja-JP" altLang="en-US" sz="1600">
                <a:solidFill>
                  <a:schemeClr val="tx1"/>
                </a:solidFill>
              </a:rPr>
              <a:t>　</a:t>
            </a:r>
            <a:r>
              <a:rPr lang="ja-JP" altLang="en-US" sz="1600">
                <a:solidFill>
                  <a:schemeClr val="tx1"/>
                </a:solidFill>
                <a:latin typeface="ＭＳ Ｐゴシック"/>
                <a:ea typeface="ＭＳ Ｐゴシック"/>
              </a:rPr>
              <a:t/>
            </a:r>
            <a:br>
              <a:rPr lang="ja-JP" altLang="en-US" sz="1600">
                <a:solidFill>
                  <a:schemeClr val="tx1"/>
                </a:solidFill>
                <a:latin typeface="ＭＳ Ｐゴシック"/>
                <a:ea typeface="ＭＳ Ｐゴシック"/>
              </a:rPr>
            </a:br>
            <a:r>
              <a:rPr kumimoji="1" lang="ja-JP" altLang="en-US">
                <a:solidFill>
                  <a:schemeClr val="tx1"/>
                </a:solidFill>
              </a:rPr>
              <a:t>シナリオ</a:t>
            </a:r>
            <a:r>
              <a:rPr kumimoji="1" lang="en-US" altLang="ja-JP">
                <a:solidFill>
                  <a:schemeClr val="tx1"/>
                </a:solidFill>
              </a:rPr>
              <a:t>                      </a:t>
            </a:r>
            <a:endParaRPr lang="ja-JP" altLang="en-US">
              <a:solidFill>
                <a:schemeClr val="tx1"/>
              </a:solidFill>
              <a:latin typeface="ＭＳ Ｐゴシック"/>
              <a:ea typeface="ＭＳ Ｐゴシック"/>
            </a:endParaRPr>
          </a:p>
        </p:txBody>
      </p:sp>
      <p:grpSp>
        <p:nvGrpSpPr>
          <p:cNvPr id="42" name="グループ化 41">
            <a:extLst>
              <a:ext uri="{FF2B5EF4-FFF2-40B4-BE49-F238E27FC236}">
                <a16:creationId xmlns:a16="http://schemas.microsoft.com/office/drawing/2014/main" xmlns="" id="{137BA9A1-3E49-41CB-8D80-8F9AF1E3A719}"/>
              </a:ext>
            </a:extLst>
          </p:cNvPr>
          <p:cNvGrpSpPr/>
          <p:nvPr/>
        </p:nvGrpSpPr>
        <p:grpSpPr>
          <a:xfrm>
            <a:off x="1603717" y="1828800"/>
            <a:ext cx="9680314" cy="4419287"/>
            <a:chOff x="1288966" y="1788630"/>
            <a:chExt cx="9995065" cy="4459457"/>
          </a:xfrm>
        </p:grpSpPr>
        <p:sp>
          <p:nvSpPr>
            <p:cNvPr id="6" name="正方形/長方形 5">
              <a:extLst>
                <a:ext uri="{FF2B5EF4-FFF2-40B4-BE49-F238E27FC236}">
                  <a16:creationId xmlns:a16="http://schemas.microsoft.com/office/drawing/2014/main" xmlns="" id="{86F4B88F-FEED-5846-B1E4-CA1F5F70B3AF}"/>
                </a:ext>
              </a:extLst>
            </p:cNvPr>
            <p:cNvSpPr/>
            <p:nvPr/>
          </p:nvSpPr>
          <p:spPr>
            <a:xfrm>
              <a:off x="1288966" y="1788630"/>
              <a:ext cx="583803" cy="4459457"/>
            </a:xfrm>
            <a:prstGeom prst="rect">
              <a:avLst/>
            </a:prstGeom>
            <a:ln w="222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通販サイト</a:t>
              </a:r>
              <a:r>
                <a:rPr lang="ja-JP" altLang="en-US" sz="2400"/>
                <a:t>にて</a:t>
              </a:r>
              <a:r>
                <a:rPr kumimoji="1" lang="ja-JP" altLang="en-US" sz="2400"/>
                <a:t>商品購入</a:t>
              </a:r>
            </a:p>
          </p:txBody>
        </p:sp>
        <p:sp>
          <p:nvSpPr>
            <p:cNvPr id="7" name="正方形/長方形 6">
              <a:extLst>
                <a:ext uri="{FF2B5EF4-FFF2-40B4-BE49-F238E27FC236}">
                  <a16:creationId xmlns:a16="http://schemas.microsoft.com/office/drawing/2014/main" xmlns="" id="{B2B38803-ADE5-F348-8E3B-F8435F77C24D}"/>
                </a:ext>
              </a:extLst>
            </p:cNvPr>
            <p:cNvSpPr/>
            <p:nvPr/>
          </p:nvSpPr>
          <p:spPr>
            <a:xfrm>
              <a:off x="2316621" y="3200223"/>
              <a:ext cx="577216" cy="1506197"/>
            </a:xfrm>
            <a:prstGeom prst="rect">
              <a:avLst/>
            </a:prstGeom>
            <a:ln w="222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a:t>失敗</a:t>
              </a:r>
            </a:p>
          </p:txBody>
        </p:sp>
        <p:sp>
          <p:nvSpPr>
            <p:cNvPr id="9" name="正方形/長方形 8">
              <a:extLst>
                <a:ext uri="{FF2B5EF4-FFF2-40B4-BE49-F238E27FC236}">
                  <a16:creationId xmlns:a16="http://schemas.microsoft.com/office/drawing/2014/main" xmlns="" id="{4AE4A13C-73D8-A64B-A404-2F6208A19703}"/>
                </a:ext>
              </a:extLst>
            </p:cNvPr>
            <p:cNvSpPr/>
            <p:nvPr/>
          </p:nvSpPr>
          <p:spPr>
            <a:xfrm>
              <a:off x="3314179" y="2533892"/>
              <a:ext cx="577215" cy="2922651"/>
            </a:xfrm>
            <a:prstGeom prst="rect">
              <a:avLst/>
            </a:prstGeom>
            <a:ln w="222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a:t>返品したい！</a:t>
              </a:r>
              <a:endParaRPr kumimoji="1" lang="en-US" altLang="ja-JP" sz="2800"/>
            </a:p>
          </p:txBody>
        </p:sp>
        <p:sp>
          <p:nvSpPr>
            <p:cNvPr id="10" name="正方形/長方形 9">
              <a:extLst>
                <a:ext uri="{FF2B5EF4-FFF2-40B4-BE49-F238E27FC236}">
                  <a16:creationId xmlns:a16="http://schemas.microsoft.com/office/drawing/2014/main" xmlns="" id="{50CA6836-7401-3843-A862-295FEC409CAD}"/>
                </a:ext>
              </a:extLst>
            </p:cNvPr>
            <p:cNvSpPr/>
            <p:nvPr/>
          </p:nvSpPr>
          <p:spPr>
            <a:xfrm>
              <a:off x="4335231" y="2854151"/>
              <a:ext cx="577216" cy="2438848"/>
            </a:xfrm>
            <a:prstGeom prst="rect">
              <a:avLst/>
            </a:prstGeom>
            <a:ln w="222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a:t>返品不可</a:t>
              </a:r>
            </a:p>
          </p:txBody>
        </p:sp>
        <p:cxnSp>
          <p:nvCxnSpPr>
            <p:cNvPr id="17" name="直線コネクタ 16">
              <a:extLst>
                <a:ext uri="{FF2B5EF4-FFF2-40B4-BE49-F238E27FC236}">
                  <a16:creationId xmlns:a16="http://schemas.microsoft.com/office/drawing/2014/main" xmlns="" id="{F1013B36-6377-CE4A-A3E2-FFC37C204663}"/>
                </a:ext>
              </a:extLst>
            </p:cNvPr>
            <p:cNvCxnSpPr>
              <a:cxnSpLocks/>
              <a:endCxn id="7" idx="1"/>
            </p:cNvCxnSpPr>
            <p:nvPr/>
          </p:nvCxnSpPr>
          <p:spPr>
            <a:xfrm flipV="1">
              <a:off x="1872769" y="3953322"/>
              <a:ext cx="443852" cy="2032"/>
            </a:xfrm>
            <a:prstGeom prst="line">
              <a:avLst/>
            </a:prstGeom>
            <a:ln w="22225"/>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xmlns="" id="{BB4B92C9-0752-694E-A447-6AEA3551C665}"/>
                </a:ext>
              </a:extLst>
            </p:cNvPr>
            <p:cNvCxnSpPr>
              <a:cxnSpLocks/>
            </p:cNvCxnSpPr>
            <p:nvPr/>
          </p:nvCxnSpPr>
          <p:spPr>
            <a:xfrm>
              <a:off x="3891394" y="3960355"/>
              <a:ext cx="443837" cy="0"/>
            </a:xfrm>
            <a:prstGeom prst="line">
              <a:avLst/>
            </a:prstGeom>
            <a:ln w="22225">
              <a:solidFill>
                <a:schemeClr val="tx1"/>
              </a:solidFill>
            </a:ln>
          </p:spPr>
          <p:style>
            <a:lnRef idx="1">
              <a:schemeClr val="dk1"/>
            </a:lnRef>
            <a:fillRef idx="0">
              <a:schemeClr val="dk1"/>
            </a:fillRef>
            <a:effectRef idx="0">
              <a:schemeClr val="dk1"/>
            </a:effectRef>
            <a:fontRef idx="minor">
              <a:schemeClr val="tx1"/>
            </a:fontRef>
          </p:style>
        </p:cxnSp>
        <p:cxnSp>
          <p:nvCxnSpPr>
            <p:cNvPr id="21" name="直線コネクタ 20">
              <a:extLst>
                <a:ext uri="{FF2B5EF4-FFF2-40B4-BE49-F238E27FC236}">
                  <a16:creationId xmlns:a16="http://schemas.microsoft.com/office/drawing/2014/main" xmlns="" id="{3542ECB3-CD84-6542-AEEB-C108688425DF}"/>
                </a:ext>
              </a:extLst>
            </p:cNvPr>
            <p:cNvCxnSpPr>
              <a:cxnSpLocks/>
              <a:stCxn id="9" idx="1"/>
            </p:cNvCxnSpPr>
            <p:nvPr/>
          </p:nvCxnSpPr>
          <p:spPr>
            <a:xfrm flipH="1">
              <a:off x="2893839" y="3995218"/>
              <a:ext cx="420340" cy="0"/>
            </a:xfrm>
            <a:prstGeom prst="line">
              <a:avLst/>
            </a:prstGeom>
            <a:ln w="22225"/>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xmlns="" id="{08C4058F-12B7-4B4C-AD28-4AC6FE200527}"/>
                </a:ext>
              </a:extLst>
            </p:cNvPr>
            <p:cNvCxnSpPr>
              <a:cxnSpLocks/>
            </p:cNvCxnSpPr>
            <p:nvPr/>
          </p:nvCxnSpPr>
          <p:spPr>
            <a:xfrm>
              <a:off x="4912447" y="3953321"/>
              <a:ext cx="784968" cy="0"/>
            </a:xfrm>
            <a:prstGeom prst="line">
              <a:avLst/>
            </a:prstGeom>
            <a:ln w="22225"/>
          </p:spPr>
          <p:style>
            <a:lnRef idx="1">
              <a:schemeClr val="dk1"/>
            </a:lnRef>
            <a:fillRef idx="0">
              <a:schemeClr val="dk1"/>
            </a:fillRef>
            <a:effectRef idx="0">
              <a:schemeClr val="dk1"/>
            </a:effectRef>
            <a:fontRef idx="minor">
              <a:schemeClr val="tx1"/>
            </a:fontRef>
          </p:style>
        </p:cxnSp>
        <p:grpSp>
          <p:nvGrpSpPr>
            <p:cNvPr id="39" name="グループ化 38">
              <a:extLst>
                <a:ext uri="{FF2B5EF4-FFF2-40B4-BE49-F238E27FC236}">
                  <a16:creationId xmlns:a16="http://schemas.microsoft.com/office/drawing/2014/main" xmlns="" id="{46A9DB95-6BDF-4505-BC7B-76B43C8FB2A1}"/>
                </a:ext>
              </a:extLst>
            </p:cNvPr>
            <p:cNvGrpSpPr/>
            <p:nvPr/>
          </p:nvGrpSpPr>
          <p:grpSpPr>
            <a:xfrm>
              <a:off x="5728897" y="3313021"/>
              <a:ext cx="798512" cy="1393399"/>
              <a:chOff x="5728897" y="2980863"/>
              <a:chExt cx="798512" cy="2074990"/>
            </a:xfrm>
          </p:grpSpPr>
          <p:cxnSp>
            <p:nvCxnSpPr>
              <p:cNvPr id="35" name="直線コネクタ 34">
                <a:extLst>
                  <a:ext uri="{FF2B5EF4-FFF2-40B4-BE49-F238E27FC236}">
                    <a16:creationId xmlns:a16="http://schemas.microsoft.com/office/drawing/2014/main" xmlns="" id="{6DADBFD3-89CF-4D7B-B024-7B04A2C97647}"/>
                  </a:ext>
                </a:extLst>
              </p:cNvPr>
              <p:cNvCxnSpPr>
                <a:cxnSpLocks/>
              </p:cNvCxnSpPr>
              <p:nvPr/>
            </p:nvCxnSpPr>
            <p:spPr>
              <a:xfrm flipV="1">
                <a:off x="5728897" y="2980863"/>
                <a:ext cx="5260" cy="2074990"/>
              </a:xfrm>
              <a:prstGeom prst="line">
                <a:avLst/>
              </a:prstGeom>
              <a:ln w="22225"/>
            </p:spPr>
            <p:style>
              <a:lnRef idx="1">
                <a:schemeClr val="dk1"/>
              </a:lnRef>
              <a:fillRef idx="0">
                <a:schemeClr val="dk1"/>
              </a:fillRef>
              <a:effectRef idx="0">
                <a:schemeClr val="dk1"/>
              </a:effectRef>
              <a:fontRef idx="minor">
                <a:schemeClr val="tx1"/>
              </a:fontRef>
            </p:style>
          </p:cxnSp>
          <p:cxnSp>
            <p:nvCxnSpPr>
              <p:cNvPr id="41" name="直線コネクタ 40">
                <a:extLst>
                  <a:ext uri="{FF2B5EF4-FFF2-40B4-BE49-F238E27FC236}">
                    <a16:creationId xmlns:a16="http://schemas.microsoft.com/office/drawing/2014/main" xmlns="" id="{9004BE74-B124-4603-BE73-ECBDED43D3EA}"/>
                  </a:ext>
                </a:extLst>
              </p:cNvPr>
              <p:cNvCxnSpPr>
                <a:cxnSpLocks/>
              </p:cNvCxnSpPr>
              <p:nvPr/>
            </p:nvCxnSpPr>
            <p:spPr>
              <a:xfrm flipH="1">
                <a:off x="5728897" y="2980863"/>
                <a:ext cx="798512" cy="0"/>
              </a:xfrm>
              <a:prstGeom prst="line">
                <a:avLst/>
              </a:prstGeom>
              <a:ln w="22225"/>
            </p:spPr>
            <p:style>
              <a:lnRef idx="1">
                <a:schemeClr val="dk1"/>
              </a:lnRef>
              <a:fillRef idx="0">
                <a:schemeClr val="dk1"/>
              </a:fillRef>
              <a:effectRef idx="0">
                <a:schemeClr val="dk1"/>
              </a:effectRef>
              <a:fontRef idx="minor">
                <a:schemeClr val="tx1"/>
              </a:fontRef>
            </p:style>
          </p:cxnSp>
          <p:cxnSp>
            <p:nvCxnSpPr>
              <p:cNvPr id="44" name="直線コネクタ 43">
                <a:extLst>
                  <a:ext uri="{FF2B5EF4-FFF2-40B4-BE49-F238E27FC236}">
                    <a16:creationId xmlns:a16="http://schemas.microsoft.com/office/drawing/2014/main" xmlns="" id="{6F0B5148-F8B1-402B-958A-BC3B6B10BEFA}"/>
                  </a:ext>
                </a:extLst>
              </p:cNvPr>
              <p:cNvCxnSpPr>
                <a:cxnSpLocks/>
              </p:cNvCxnSpPr>
              <p:nvPr/>
            </p:nvCxnSpPr>
            <p:spPr>
              <a:xfrm>
                <a:off x="5728897" y="5055853"/>
                <a:ext cx="798512" cy="0"/>
              </a:xfrm>
              <a:prstGeom prst="line">
                <a:avLst/>
              </a:prstGeom>
              <a:ln w="22225"/>
            </p:spPr>
            <p:style>
              <a:lnRef idx="1">
                <a:schemeClr val="dk1"/>
              </a:lnRef>
              <a:fillRef idx="0">
                <a:schemeClr val="dk1"/>
              </a:fillRef>
              <a:effectRef idx="0">
                <a:schemeClr val="dk1"/>
              </a:effectRef>
              <a:fontRef idx="minor">
                <a:schemeClr val="tx1"/>
              </a:fontRef>
            </p:style>
          </p:cxnSp>
        </p:grpSp>
        <p:sp>
          <p:nvSpPr>
            <p:cNvPr id="48" name="正方形/長方形 47">
              <a:extLst>
                <a:ext uri="{FF2B5EF4-FFF2-40B4-BE49-F238E27FC236}">
                  <a16:creationId xmlns:a16="http://schemas.microsoft.com/office/drawing/2014/main" xmlns="" id="{BF924DB9-FEF3-4060-A775-E9CBFEDC64EC}"/>
                </a:ext>
              </a:extLst>
            </p:cNvPr>
            <p:cNvSpPr/>
            <p:nvPr/>
          </p:nvSpPr>
          <p:spPr>
            <a:xfrm>
              <a:off x="6550607" y="4454420"/>
              <a:ext cx="2499922" cy="504000"/>
            </a:xfrm>
            <a:prstGeom prst="rect">
              <a:avLst/>
            </a:prstGeom>
            <a:ln w="2222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2800"/>
                <a:t>B:</a:t>
              </a:r>
              <a:r>
                <a:rPr lang="ja-JP" altLang="en-US" sz="2800"/>
                <a:t>そのまま</a:t>
              </a:r>
              <a:endParaRPr kumimoji="1" lang="ja-JP" altLang="en-US" sz="2800"/>
            </a:p>
          </p:txBody>
        </p:sp>
        <p:grpSp>
          <p:nvGrpSpPr>
            <p:cNvPr id="40" name="グループ化 39">
              <a:extLst>
                <a:ext uri="{FF2B5EF4-FFF2-40B4-BE49-F238E27FC236}">
                  <a16:creationId xmlns:a16="http://schemas.microsoft.com/office/drawing/2014/main" xmlns="" id="{79CDE3A7-1C6A-4391-913A-59D20152E347}"/>
                </a:ext>
              </a:extLst>
            </p:cNvPr>
            <p:cNvGrpSpPr/>
            <p:nvPr/>
          </p:nvGrpSpPr>
          <p:grpSpPr>
            <a:xfrm>
              <a:off x="6550607" y="2733416"/>
              <a:ext cx="4733424" cy="1051305"/>
              <a:chOff x="6546799" y="2451834"/>
              <a:chExt cx="4733424" cy="1051305"/>
            </a:xfrm>
          </p:grpSpPr>
          <p:sp>
            <p:nvSpPr>
              <p:cNvPr id="8" name="正方形/長方形 7">
                <a:extLst>
                  <a:ext uri="{FF2B5EF4-FFF2-40B4-BE49-F238E27FC236}">
                    <a16:creationId xmlns:a16="http://schemas.microsoft.com/office/drawing/2014/main" xmlns="" id="{7C28B652-214D-954E-B375-68C06E48B12C}"/>
                  </a:ext>
                </a:extLst>
              </p:cNvPr>
              <p:cNvSpPr/>
              <p:nvPr/>
            </p:nvSpPr>
            <p:spPr>
              <a:xfrm>
                <a:off x="6546799" y="2451834"/>
                <a:ext cx="2505182" cy="1051305"/>
              </a:xfrm>
              <a:prstGeom prst="rect">
                <a:avLst/>
              </a:prstGeom>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2800"/>
                  <a:t>A:</a:t>
                </a:r>
                <a:r>
                  <a:rPr lang="ja-JP" altLang="en-US" sz="2800"/>
                  <a:t>フリマアプリ</a:t>
                </a:r>
                <a:r>
                  <a:rPr kumimoji="1" lang="ja-JP" altLang="en-US" sz="2800"/>
                  <a:t>に出品</a:t>
                </a:r>
              </a:p>
            </p:txBody>
          </p:sp>
          <p:sp>
            <p:nvSpPr>
              <p:cNvPr id="11" name="正方形/長方形 10">
                <a:extLst>
                  <a:ext uri="{FF2B5EF4-FFF2-40B4-BE49-F238E27FC236}">
                    <a16:creationId xmlns:a16="http://schemas.microsoft.com/office/drawing/2014/main" xmlns="" id="{7DEA34CD-25A4-AC48-B83A-4BDE2A33EEF9}"/>
                  </a:ext>
                </a:extLst>
              </p:cNvPr>
              <p:cNvSpPr/>
              <p:nvPr/>
            </p:nvSpPr>
            <p:spPr>
              <a:xfrm>
                <a:off x="9586477" y="2641951"/>
                <a:ext cx="1693746" cy="671070"/>
              </a:xfrm>
              <a:prstGeom prst="rect">
                <a:avLst/>
              </a:prstGeom>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a:t>販売成功</a:t>
                </a:r>
              </a:p>
            </p:txBody>
          </p:sp>
          <p:cxnSp>
            <p:nvCxnSpPr>
              <p:cNvPr id="50" name="直線コネクタ 49">
                <a:extLst>
                  <a:ext uri="{FF2B5EF4-FFF2-40B4-BE49-F238E27FC236}">
                    <a16:creationId xmlns:a16="http://schemas.microsoft.com/office/drawing/2014/main" xmlns="" id="{D82F7200-953E-418B-9638-F54731320F8C}"/>
                  </a:ext>
                </a:extLst>
              </p:cNvPr>
              <p:cNvCxnSpPr>
                <a:cxnSpLocks/>
                <a:stCxn id="8" idx="3"/>
              </p:cNvCxnSpPr>
              <p:nvPr/>
            </p:nvCxnSpPr>
            <p:spPr>
              <a:xfrm>
                <a:off x="9051981" y="2977487"/>
                <a:ext cx="534496" cy="0"/>
              </a:xfrm>
              <a:prstGeom prst="line">
                <a:avLst/>
              </a:prstGeom>
              <a:ln w="25400">
                <a:solidFill>
                  <a:srgbClr val="FF0000"/>
                </a:solidFill>
              </a:ln>
            </p:spPr>
            <p:style>
              <a:lnRef idx="1">
                <a:schemeClr val="dk1"/>
              </a:lnRef>
              <a:fillRef idx="0">
                <a:schemeClr val="dk1"/>
              </a:fillRef>
              <a:effectRef idx="0">
                <a:schemeClr val="dk1"/>
              </a:effectRef>
              <a:fontRef idx="minor">
                <a:schemeClr val="tx1"/>
              </a:fontRef>
            </p:style>
          </p:cxnSp>
        </p:grpSp>
      </p:grpSp>
      <p:sp>
        <p:nvSpPr>
          <p:cNvPr id="43" name="テキスト ボックス 42">
            <a:extLst>
              <a:ext uri="{FF2B5EF4-FFF2-40B4-BE49-F238E27FC236}">
                <a16:creationId xmlns:a16="http://schemas.microsoft.com/office/drawing/2014/main" xmlns="" id="{2E6C2918-B8B4-460C-A9B5-D10BBB0EEC43}"/>
              </a:ext>
            </a:extLst>
          </p:cNvPr>
          <p:cNvSpPr txBox="1"/>
          <p:nvPr/>
        </p:nvSpPr>
        <p:spPr>
          <a:xfrm>
            <a:off x="11509115" y="6474600"/>
            <a:ext cx="956603" cy="461665"/>
          </a:xfrm>
          <a:prstGeom prst="rect">
            <a:avLst/>
          </a:prstGeom>
          <a:noFill/>
        </p:spPr>
        <p:txBody>
          <a:bodyPr wrap="square" rtlCol="0">
            <a:spAutoFit/>
          </a:bodyPr>
          <a:lstStyle/>
          <a:p>
            <a:r>
              <a:rPr kumimoji="1" lang="en-US" altLang="ja-JP" sz="2400">
                <a:solidFill>
                  <a:schemeClr val="bg1"/>
                </a:solidFill>
              </a:rPr>
              <a:t>30</a:t>
            </a:r>
            <a:endParaRPr kumimoji="1" lang="ja-JP" altLang="en-US" sz="2400">
              <a:solidFill>
                <a:schemeClr val="bg1"/>
              </a:solidFill>
            </a:endParaRPr>
          </a:p>
        </p:txBody>
      </p:sp>
    </p:spTree>
    <p:extLst>
      <p:ext uri="{BB962C8B-B14F-4D97-AF65-F5344CB8AC3E}">
        <p14:creationId xmlns:p14="http://schemas.microsoft.com/office/powerpoint/2010/main" val="29137384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344B54B-EE29-47B4-94A7-7BEA142D8318}"/>
              </a:ext>
            </a:extLst>
          </p:cNvPr>
          <p:cNvSpPr>
            <a:spLocks noGrp="1"/>
          </p:cNvSpPr>
          <p:nvPr>
            <p:ph type="title"/>
          </p:nvPr>
        </p:nvSpPr>
        <p:spPr/>
        <p:txBody>
          <a:bodyPr/>
          <a:lstStyle/>
          <a:p>
            <a:r>
              <a:rPr lang="ja-JP" altLang="en-US">
                <a:latin typeface="ＭＳ Ｐゴシック"/>
                <a:ea typeface="ＭＳ Ｐゴシック"/>
              </a:rPr>
              <a:t>マニピュレーション・チェック</a:t>
            </a:r>
            <a:endParaRPr kumimoji="1" lang="ja-JP" altLang="en-US"/>
          </a:p>
        </p:txBody>
      </p:sp>
      <p:sp>
        <p:nvSpPr>
          <p:cNvPr id="3" name="スライド番号プレースホルダー 2">
            <a:extLst>
              <a:ext uri="{FF2B5EF4-FFF2-40B4-BE49-F238E27FC236}">
                <a16:creationId xmlns:a16="http://schemas.microsoft.com/office/drawing/2014/main" xmlns="" id="{61F5DB7A-A884-45D1-927B-ECBF3724C5FB}"/>
              </a:ext>
            </a:extLst>
          </p:cNvPr>
          <p:cNvSpPr>
            <a:spLocks noGrp="1"/>
          </p:cNvSpPr>
          <p:nvPr>
            <p:ph type="sldNum" sz="quarter" idx="12"/>
          </p:nvPr>
        </p:nvSpPr>
        <p:spPr/>
        <p:txBody>
          <a:bodyPr/>
          <a:lstStyle/>
          <a:p>
            <a:fld id="{0CD68531-8BC7-42EC-BC36-2119241BD160}" type="slidenum">
              <a:rPr kumimoji="1" lang="ja-JP" altLang="en-US" smtClean="0"/>
              <a:t>28</a:t>
            </a:fld>
            <a:endParaRPr kumimoji="1" lang="ja-JP" altLang="en-US"/>
          </a:p>
        </p:txBody>
      </p:sp>
      <p:sp>
        <p:nvSpPr>
          <p:cNvPr id="4" name="正方形/長方形 3">
            <a:extLst>
              <a:ext uri="{FF2B5EF4-FFF2-40B4-BE49-F238E27FC236}">
                <a16:creationId xmlns:a16="http://schemas.microsoft.com/office/drawing/2014/main" xmlns="" id="{EC363649-6596-49E5-886E-DFA13E56DD35}"/>
              </a:ext>
            </a:extLst>
          </p:cNvPr>
          <p:cNvSpPr/>
          <p:nvPr/>
        </p:nvSpPr>
        <p:spPr>
          <a:xfrm>
            <a:off x="869188" y="1735744"/>
            <a:ext cx="11848005" cy="4524315"/>
          </a:xfrm>
          <a:prstGeom prst="rect">
            <a:avLst/>
          </a:prstGeom>
        </p:spPr>
        <p:txBody>
          <a:bodyPr wrap="square"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342900" indent="-342900">
              <a:buFont typeface="Wingdings"/>
              <a:buChar char="Ø"/>
            </a:pPr>
            <a:r>
              <a:rPr lang="ja-JP" altLang="en-US" sz="2400" b="1">
                <a:latin typeface="游ゴシック" panose="020B0400000000000000" pitchFamily="50" charset="-128"/>
                <a:ea typeface="游ゴシック" panose="020B0400000000000000" pitchFamily="50" charset="-128"/>
                <a:cs typeface="Calibri"/>
              </a:rPr>
              <a:t>目的</a:t>
            </a:r>
            <a:endParaRPr lang="ja-JP" b="1">
              <a:latin typeface="游ゴシック" panose="020B0400000000000000" pitchFamily="50" charset="-128"/>
              <a:ea typeface="游ゴシック" panose="020B0400000000000000" pitchFamily="50" charset="-128"/>
              <a:cs typeface="Calibri"/>
            </a:endParaRPr>
          </a:p>
          <a:p>
            <a:pPr marL="457200" indent="-457200">
              <a:buAutoNum type="arabicPeriod"/>
            </a:pPr>
            <a:r>
              <a:rPr lang="ja-JP" altLang="en-US" sz="2000">
                <a:latin typeface="游ゴシック" panose="020B0400000000000000" pitchFamily="50" charset="-128"/>
                <a:ea typeface="游ゴシック" panose="020B0400000000000000" pitchFamily="50" charset="-128"/>
              </a:rPr>
              <a:t>提示したシナリオによって、独立変数が操作できているかどうかを確認する</a:t>
            </a:r>
          </a:p>
          <a:p>
            <a:pPr marL="457200" indent="-457200">
              <a:buAutoNum type="arabicPeriod"/>
            </a:pPr>
            <a:r>
              <a:rPr lang="ja-JP" altLang="en-US" sz="2000">
                <a:latin typeface="游ゴシック" panose="020B0400000000000000" pitchFamily="50" charset="-128"/>
                <a:ea typeface="游ゴシック" panose="020B0400000000000000" pitchFamily="50" charset="-128"/>
                <a:cs typeface="Calibri"/>
              </a:rPr>
              <a:t>被験者がシナリオを読んだかどうかを確認する</a:t>
            </a:r>
            <a:endParaRPr lang="en-US" altLang="ja-JP" sz="2000">
              <a:latin typeface="游ゴシック" panose="020B0400000000000000" pitchFamily="50" charset="-128"/>
              <a:ea typeface="游ゴシック" panose="020B0400000000000000" pitchFamily="50" charset="-128"/>
              <a:cs typeface="Calibri"/>
            </a:endParaRPr>
          </a:p>
          <a:p>
            <a:endParaRPr lang="ja-JP" altLang="en-US" sz="2000">
              <a:latin typeface="游ゴシック" panose="020B0400000000000000" pitchFamily="50" charset="-128"/>
              <a:ea typeface="游ゴシック" panose="020B0400000000000000" pitchFamily="50" charset="-128"/>
              <a:cs typeface="Calibri"/>
            </a:endParaRPr>
          </a:p>
          <a:p>
            <a:pPr marL="342900" indent="-342900">
              <a:buFont typeface="Wingdings"/>
              <a:buChar char="Ø"/>
            </a:pPr>
            <a:r>
              <a:rPr lang="ja-JP" altLang="en-US" sz="2400" b="1">
                <a:latin typeface="游ゴシック" panose="020B0400000000000000" pitchFamily="50" charset="-128"/>
                <a:ea typeface="游ゴシック" panose="020B0400000000000000" pitchFamily="50" charset="-128"/>
                <a:cs typeface="Calibri"/>
              </a:rPr>
              <a:t>質問項目</a:t>
            </a:r>
          </a:p>
          <a:p>
            <a:r>
              <a:rPr lang="ja-JP" altLang="en-US" sz="2000">
                <a:latin typeface="游ゴシック" panose="020B0400000000000000" pitchFamily="50" charset="-128"/>
                <a:ea typeface="游ゴシック" panose="020B0400000000000000" pitchFamily="50" charset="-128"/>
                <a:cs typeface="Calibri"/>
              </a:rPr>
              <a:t>「先ほど読んでいただいたシナリオについて、あなたが置かれていた状況をお伺いいたします」</a:t>
            </a:r>
          </a:p>
          <a:p>
            <a:pPr marL="457200" indent="-457200">
              <a:buFontTx/>
              <a:buAutoNum type="arabicPeriod"/>
            </a:pPr>
            <a:r>
              <a:rPr lang="ja-JP" altLang="en-US" sz="2000">
                <a:latin typeface="游ゴシック" panose="020B0400000000000000" pitchFamily="50" charset="-128"/>
                <a:ea typeface="游ゴシック" panose="020B0400000000000000" pitchFamily="50" charset="-128"/>
                <a:cs typeface="Calibri"/>
              </a:rPr>
              <a:t>あなたは通販サイトを閲覧していた。</a:t>
            </a:r>
          </a:p>
          <a:p>
            <a:pPr marL="457200" indent="-457200">
              <a:buAutoNum type="arabicPeriod"/>
            </a:pPr>
            <a:r>
              <a:rPr lang="ja-JP" altLang="en-US" sz="2000">
                <a:latin typeface="游ゴシック" panose="020B0400000000000000" pitchFamily="50" charset="-128"/>
                <a:ea typeface="游ゴシック" panose="020B0400000000000000" pitchFamily="50" charset="-128"/>
                <a:cs typeface="Calibri"/>
              </a:rPr>
              <a:t>あなたはモデル着用画像を気に入って、購入を決めた。</a:t>
            </a:r>
          </a:p>
          <a:p>
            <a:pPr marL="457200" indent="-457200">
              <a:buAutoNum type="arabicPeriod"/>
            </a:pPr>
            <a:r>
              <a:rPr lang="ja-JP" altLang="en-US" sz="2000">
                <a:latin typeface="游ゴシック" panose="020B0400000000000000" pitchFamily="50" charset="-128"/>
                <a:ea typeface="游ゴシック" panose="020B0400000000000000" pitchFamily="50" charset="-128"/>
                <a:cs typeface="Calibri"/>
              </a:rPr>
              <a:t>届いた商品を着用すると、イメージ通りだった。</a:t>
            </a:r>
          </a:p>
          <a:p>
            <a:pPr marL="457200" indent="-457200">
              <a:buAutoNum type="arabicPeriod"/>
            </a:pPr>
            <a:r>
              <a:rPr lang="ja-JP" altLang="en-US" sz="2000">
                <a:latin typeface="游ゴシック" panose="020B0400000000000000" pitchFamily="50" charset="-128"/>
                <a:ea typeface="游ゴシック" panose="020B0400000000000000" pitchFamily="50" charset="-128"/>
                <a:cs typeface="Calibri"/>
              </a:rPr>
              <a:t>あなたはフリマアプリでその商品を販売した。</a:t>
            </a:r>
          </a:p>
          <a:p>
            <a:pPr marL="457200" indent="-457200">
              <a:buFontTx/>
              <a:buAutoNum type="arabicPeriod"/>
            </a:pPr>
            <a:r>
              <a:rPr lang="ja-JP" altLang="en-US" sz="2000">
                <a:latin typeface="游ゴシック" panose="020B0400000000000000" pitchFamily="50" charset="-128"/>
                <a:ea typeface="游ゴシック" panose="020B0400000000000000" pitchFamily="50" charset="-128"/>
                <a:cs typeface="Calibri"/>
              </a:rPr>
              <a:t>あなたはフリマアプリでその商品を販売した。</a:t>
            </a:r>
            <a:endParaRPr lang="en-US" altLang="ja-JP" sz="2000">
              <a:latin typeface="游ゴシック" panose="020B0400000000000000" pitchFamily="50" charset="-128"/>
              <a:ea typeface="游ゴシック" panose="020B0400000000000000" pitchFamily="50" charset="-128"/>
              <a:cs typeface="Calibri"/>
            </a:endParaRPr>
          </a:p>
          <a:p>
            <a:endParaRPr lang="ja-JP" altLang="en-US" sz="2000">
              <a:latin typeface="游ゴシック" panose="020B0400000000000000" pitchFamily="50" charset="-128"/>
              <a:ea typeface="游ゴシック" panose="020B0400000000000000" pitchFamily="50" charset="-128"/>
              <a:cs typeface="Calibri"/>
            </a:endParaRPr>
          </a:p>
          <a:p>
            <a:r>
              <a:rPr lang="ja-JP" altLang="en-US" sz="2000" b="1">
                <a:latin typeface="游ゴシック" panose="020B0400000000000000" pitchFamily="50" charset="-128"/>
                <a:ea typeface="游ゴシック" panose="020B0400000000000000" pitchFamily="50" charset="-128"/>
                <a:cs typeface="Calibri"/>
              </a:rPr>
              <a:t>☆５段階評価</a:t>
            </a:r>
          </a:p>
          <a:p>
            <a:r>
              <a:rPr lang="ja-JP" altLang="en-US" sz="2000">
                <a:latin typeface="游ゴシック" panose="020B0400000000000000" pitchFamily="50" charset="-128"/>
                <a:ea typeface="游ゴシック" panose="020B0400000000000000" pitchFamily="50" charset="-128"/>
                <a:cs typeface="Calibri"/>
              </a:rPr>
              <a:t>マニピュレーションされていない、内容を理解していない被験者は無効回答</a:t>
            </a:r>
          </a:p>
        </p:txBody>
      </p:sp>
    </p:spTree>
    <p:extLst>
      <p:ext uri="{BB962C8B-B14F-4D97-AF65-F5344CB8AC3E}">
        <p14:creationId xmlns:p14="http://schemas.microsoft.com/office/powerpoint/2010/main" val="1741617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AEE9B16-6A5C-47F8-8CA6-5BA847CD86ED}"/>
              </a:ext>
            </a:extLst>
          </p:cNvPr>
          <p:cNvSpPr>
            <a:spLocks noGrp="1"/>
          </p:cNvSpPr>
          <p:nvPr>
            <p:ph type="title"/>
          </p:nvPr>
        </p:nvSpPr>
        <p:spPr/>
        <p:txBody>
          <a:bodyPr/>
          <a:lstStyle/>
          <a:p>
            <a:r>
              <a:rPr lang="ja-JP" altLang="en-US">
                <a:latin typeface="ＭＳ Ｐゴシック"/>
                <a:ea typeface="ＭＳ Ｐゴシック"/>
              </a:rPr>
              <a:t>実験概要</a:t>
            </a:r>
            <a:endParaRPr kumimoji="1" lang="ja-JP" altLang="en-US"/>
          </a:p>
        </p:txBody>
      </p:sp>
      <p:sp>
        <p:nvSpPr>
          <p:cNvPr id="3" name="スライド番号プレースホルダー 2">
            <a:extLst>
              <a:ext uri="{FF2B5EF4-FFF2-40B4-BE49-F238E27FC236}">
                <a16:creationId xmlns:a16="http://schemas.microsoft.com/office/drawing/2014/main" xmlns="" id="{7B9F009D-4162-4C4A-BFDE-072CFB82E973}"/>
              </a:ext>
            </a:extLst>
          </p:cNvPr>
          <p:cNvSpPr>
            <a:spLocks noGrp="1"/>
          </p:cNvSpPr>
          <p:nvPr>
            <p:ph type="sldNum" sz="quarter" idx="12"/>
          </p:nvPr>
        </p:nvSpPr>
        <p:spPr/>
        <p:txBody>
          <a:bodyPr/>
          <a:lstStyle/>
          <a:p>
            <a:fld id="{0CD68531-8BC7-42EC-BC36-2119241BD160}" type="slidenum">
              <a:rPr kumimoji="1" lang="ja-JP" altLang="en-US" smtClean="0"/>
              <a:t>29</a:t>
            </a:fld>
            <a:endParaRPr kumimoji="1" lang="ja-JP" altLang="en-US"/>
          </a:p>
        </p:txBody>
      </p:sp>
      <p:sp>
        <p:nvSpPr>
          <p:cNvPr id="4" name="テキスト ボックス 3">
            <a:extLst>
              <a:ext uri="{FF2B5EF4-FFF2-40B4-BE49-F238E27FC236}">
                <a16:creationId xmlns:a16="http://schemas.microsoft.com/office/drawing/2014/main" xmlns="" id="{47C7EA9C-1937-4608-B59E-26EC977A5381}"/>
              </a:ext>
            </a:extLst>
          </p:cNvPr>
          <p:cNvSpPr txBox="1"/>
          <p:nvPr/>
        </p:nvSpPr>
        <p:spPr>
          <a:xfrm>
            <a:off x="1417608" y="1884871"/>
            <a:ext cx="10377575" cy="332975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50000"/>
              </a:lnSpc>
              <a:buFont typeface="Wingdings"/>
              <a:buChar char="§"/>
            </a:pPr>
            <a:r>
              <a:rPr lang="ja-JP" altLang="en-US" sz="2400">
                <a:latin typeface="+mn-ea"/>
              </a:rPr>
              <a:t>被験者　10代～50代の男女</a:t>
            </a:r>
            <a:endParaRPr lang="en-US" altLang="ja-JP" sz="2400">
              <a:latin typeface="ＭＳ Ｐゴシック"/>
              <a:ea typeface="ＭＳ Ｐゴシック"/>
              <a:cs typeface="Calibri"/>
            </a:endParaRPr>
          </a:p>
          <a:p>
            <a:pPr marL="285750" indent="-285750">
              <a:lnSpc>
                <a:spcPct val="150000"/>
              </a:lnSpc>
              <a:buFont typeface="Wingdings"/>
              <a:buChar char="§"/>
            </a:pPr>
            <a:r>
              <a:rPr lang="ja-JP" altLang="en-US" sz="2400">
                <a:latin typeface="+mn-ea"/>
              </a:rPr>
              <a:t>実験期間　2018年12月7日～12月9日</a:t>
            </a:r>
            <a:endParaRPr lang="ja-JP" altLang="en-US" sz="2400">
              <a:latin typeface="ＭＳ Ｐゴシック"/>
              <a:ea typeface="ＭＳ Ｐゴシック"/>
            </a:endParaRPr>
          </a:p>
          <a:p>
            <a:pPr marL="285750" indent="-285750">
              <a:lnSpc>
                <a:spcPct val="150000"/>
              </a:lnSpc>
              <a:buFont typeface="Wingdings"/>
              <a:buChar char="§"/>
            </a:pPr>
            <a:r>
              <a:rPr lang="ja-JP" altLang="en-US" sz="2400">
                <a:latin typeface="+mn-ea"/>
              </a:rPr>
              <a:t>実験方法　シナリオ実験を用いたWEBアンケート</a:t>
            </a:r>
            <a:endParaRPr lang="ja-JP" altLang="en-US" sz="2400">
              <a:latin typeface="ＭＳ Ｐゴシック"/>
              <a:ea typeface="ＭＳ Ｐゴシック"/>
            </a:endParaRPr>
          </a:p>
          <a:p>
            <a:pPr marL="285750" indent="-285750">
              <a:lnSpc>
                <a:spcPct val="150000"/>
              </a:lnSpc>
              <a:buFont typeface="Wingdings"/>
              <a:buChar char="§"/>
            </a:pPr>
            <a:r>
              <a:rPr lang="ja-JP" altLang="en-US" sz="2400">
                <a:latin typeface="+mn-ea"/>
              </a:rPr>
              <a:t>サンプル・サイズ　総回答数245　有効回答数</a:t>
            </a:r>
            <a:endParaRPr lang="ja-JP" altLang="en-US" sz="2400">
              <a:latin typeface="ＭＳ Ｐゴシック"/>
              <a:ea typeface="ＭＳ Ｐゴシック"/>
            </a:endParaRPr>
          </a:p>
          <a:p>
            <a:pPr>
              <a:lnSpc>
                <a:spcPct val="150000"/>
              </a:lnSpc>
            </a:pPr>
            <a:r>
              <a:rPr lang="ja-JP" altLang="en-US" sz="2400">
                <a:latin typeface="+mn-ea"/>
              </a:rPr>
              <a:t>　　　　　　　　　　質問票A（販売群）56/132　質問票B（そのまま群）</a:t>
            </a:r>
            <a:r>
              <a:rPr lang="ja-JP" altLang="en-US" sz="2400">
                <a:latin typeface="ＭＳ Ｐゴシック"/>
                <a:ea typeface="ＭＳ Ｐゴシック"/>
              </a:rPr>
              <a:t>51/113</a:t>
            </a:r>
          </a:p>
          <a:p>
            <a:pPr marL="285750" indent="-285750">
              <a:lnSpc>
                <a:spcPct val="150000"/>
              </a:lnSpc>
              <a:buFont typeface="Wingdings"/>
              <a:buChar char="§"/>
            </a:pPr>
            <a:r>
              <a:rPr lang="ja-JP" altLang="en-US" sz="2400">
                <a:latin typeface="+mn-ea"/>
              </a:rPr>
              <a:t>分析方法　対応のない</a:t>
            </a:r>
            <a:r>
              <a:rPr lang="ja-JP" altLang="en-US" sz="2400" i="1">
                <a:latin typeface="+mn-ea"/>
              </a:rPr>
              <a:t> </a:t>
            </a:r>
            <a:r>
              <a:rPr lang="en-US" altLang="ja-JP" sz="2400" i="1">
                <a:latin typeface="+mn-ea"/>
              </a:rPr>
              <a:t>t</a:t>
            </a:r>
            <a:r>
              <a:rPr lang="ja-JP" altLang="en-US" sz="2400" i="1">
                <a:latin typeface="+mn-ea"/>
              </a:rPr>
              <a:t>　</a:t>
            </a:r>
            <a:r>
              <a:rPr lang="ja-JP" altLang="en-US" sz="2400">
                <a:latin typeface="+mn-ea"/>
              </a:rPr>
              <a:t>検定</a:t>
            </a:r>
            <a:endParaRPr lang="ja-JP" altLang="en-US" sz="2400">
              <a:latin typeface="ＭＳ Ｐゴシック"/>
              <a:ea typeface="ＭＳ Ｐゴシック"/>
            </a:endParaRPr>
          </a:p>
        </p:txBody>
      </p:sp>
    </p:spTree>
    <p:extLst>
      <p:ext uri="{BB962C8B-B14F-4D97-AF65-F5344CB8AC3E}">
        <p14:creationId xmlns:p14="http://schemas.microsoft.com/office/powerpoint/2010/main" val="91353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3299B73-81BC-42AA-8BF7-39BA528AF6AD}"/>
              </a:ext>
            </a:extLst>
          </p:cNvPr>
          <p:cNvSpPr>
            <a:spLocks noGrp="1"/>
          </p:cNvSpPr>
          <p:nvPr>
            <p:ph type="title"/>
          </p:nvPr>
        </p:nvSpPr>
        <p:spPr/>
        <p:txBody>
          <a:bodyPr>
            <a:normAutofit/>
          </a:bodyPr>
          <a:lstStyle/>
          <a:p>
            <a:r>
              <a:rPr lang="ja-JP" altLang="en-US" sz="4000"/>
              <a:t>フリマアプリ市場の拡大</a:t>
            </a:r>
          </a:p>
        </p:txBody>
      </p:sp>
      <p:sp>
        <p:nvSpPr>
          <p:cNvPr id="7" name="スライド番号プレースホルダー 6"/>
          <p:cNvSpPr>
            <a:spLocks noGrp="1"/>
          </p:cNvSpPr>
          <p:nvPr>
            <p:ph type="sldNum" sz="quarter" idx="12"/>
          </p:nvPr>
        </p:nvSpPr>
        <p:spPr/>
        <p:txBody>
          <a:bodyPr/>
          <a:lstStyle/>
          <a:p>
            <a:fld id="{D57F1E4F-1CFF-5643-939E-217C01CDF565}" type="slidenum">
              <a:rPr lang="en-US" smtClean="0"/>
              <a:pPr/>
              <a:t>3</a:t>
            </a:fld>
            <a:endParaRPr lang="en-US"/>
          </a:p>
        </p:txBody>
      </p:sp>
      <p:sp>
        <p:nvSpPr>
          <p:cNvPr id="4" name="テキスト ボックス 3">
            <a:extLst>
              <a:ext uri="{FF2B5EF4-FFF2-40B4-BE49-F238E27FC236}">
                <a16:creationId xmlns:a16="http://schemas.microsoft.com/office/drawing/2014/main" xmlns="" id="{78FCCAC8-464C-4A22-9E0C-9642F0A48323}"/>
              </a:ext>
            </a:extLst>
          </p:cNvPr>
          <p:cNvSpPr txBox="1"/>
          <p:nvPr/>
        </p:nvSpPr>
        <p:spPr>
          <a:xfrm>
            <a:off x="1110343" y="95991"/>
            <a:ext cx="2544417" cy="461665"/>
          </a:xfrm>
          <a:prstGeom prst="rect">
            <a:avLst/>
          </a:prstGeom>
          <a:noFill/>
        </p:spPr>
        <p:txBody>
          <a:bodyPr wrap="square" rtlCol="0">
            <a:spAutoFit/>
          </a:bodyPr>
          <a:lstStyle/>
          <a:p>
            <a:r>
              <a:rPr kumimoji="1" lang="ja-JP" altLang="en-US" sz="2400" b="1">
                <a:latin typeface="游ゴシック" panose="020B0400000000000000" pitchFamily="50" charset="-128"/>
                <a:ea typeface="游ゴシック" panose="020B0400000000000000" pitchFamily="50" charset="-128"/>
              </a:rPr>
              <a:t>現状分析</a:t>
            </a:r>
          </a:p>
        </p:txBody>
      </p:sp>
      <p:graphicFrame>
        <p:nvGraphicFramePr>
          <p:cNvPr id="24" name="グラフ 23">
            <a:extLst>
              <a:ext uri="{FF2B5EF4-FFF2-40B4-BE49-F238E27FC236}">
                <a16:creationId xmlns:a16="http://schemas.microsoft.com/office/drawing/2014/main" xmlns="" id="{A0EDC6F3-5C16-4EDA-83E0-DD94D64C4695}"/>
              </a:ext>
            </a:extLst>
          </p:cNvPr>
          <p:cNvGraphicFramePr/>
          <p:nvPr>
            <p:extLst>
              <p:ext uri="{D42A27DB-BD31-4B8C-83A1-F6EECF244321}">
                <p14:modId xmlns:p14="http://schemas.microsoft.com/office/powerpoint/2010/main" val="363782815"/>
              </p:ext>
            </p:extLst>
          </p:nvPr>
        </p:nvGraphicFramePr>
        <p:xfrm>
          <a:off x="2066069" y="2003143"/>
          <a:ext cx="8059861" cy="4130137"/>
        </p:xfrm>
        <a:graphic>
          <a:graphicData uri="http://schemas.openxmlformats.org/drawingml/2006/chart">
            <c:chart xmlns:c="http://schemas.openxmlformats.org/drawingml/2006/chart" xmlns:r="http://schemas.openxmlformats.org/officeDocument/2006/relationships" r:id="rId3"/>
          </a:graphicData>
        </a:graphic>
      </p:graphicFrame>
      <p:sp>
        <p:nvSpPr>
          <p:cNvPr id="25" name="テキスト ボックス 24">
            <a:extLst>
              <a:ext uri="{FF2B5EF4-FFF2-40B4-BE49-F238E27FC236}">
                <a16:creationId xmlns:a16="http://schemas.microsoft.com/office/drawing/2014/main" xmlns="" id="{FD7047E7-F38A-45B5-B178-E295FE9F1E83}"/>
              </a:ext>
            </a:extLst>
          </p:cNvPr>
          <p:cNvSpPr txBox="1"/>
          <p:nvPr/>
        </p:nvSpPr>
        <p:spPr>
          <a:xfrm>
            <a:off x="2298317" y="5955839"/>
            <a:ext cx="1437295" cy="338554"/>
          </a:xfrm>
          <a:prstGeom prst="rect">
            <a:avLst/>
          </a:prstGeom>
          <a:noFill/>
        </p:spPr>
        <p:txBody>
          <a:bodyPr wrap="square" rtlCol="0">
            <a:spAutoFit/>
          </a:bodyPr>
          <a:lstStyle/>
          <a:p>
            <a:r>
              <a:rPr kumimoji="1" lang="ja-JP" altLang="en-US" sz="1600">
                <a:latin typeface="HGPｺﾞｼｯｸM" panose="020B0600000000000000" pitchFamily="50" charset="-128"/>
                <a:ea typeface="HGPｺﾞｼｯｸM" panose="020B0600000000000000" pitchFamily="50" charset="-128"/>
              </a:rPr>
              <a:t>（億円）</a:t>
            </a:r>
          </a:p>
        </p:txBody>
      </p:sp>
      <p:sp>
        <p:nvSpPr>
          <p:cNvPr id="6" name="テキスト ボックス 5">
            <a:extLst>
              <a:ext uri="{FF2B5EF4-FFF2-40B4-BE49-F238E27FC236}">
                <a16:creationId xmlns:a16="http://schemas.microsoft.com/office/drawing/2014/main" xmlns="" id="{670CFDFA-FCE7-4568-9744-BA908C183D32}"/>
              </a:ext>
            </a:extLst>
          </p:cNvPr>
          <p:cNvSpPr txBox="1"/>
          <p:nvPr/>
        </p:nvSpPr>
        <p:spPr>
          <a:xfrm>
            <a:off x="5888937" y="6530733"/>
            <a:ext cx="6974071" cy="338554"/>
          </a:xfrm>
          <a:prstGeom prst="rect">
            <a:avLst/>
          </a:prstGeom>
          <a:noFill/>
        </p:spPr>
        <p:txBody>
          <a:bodyPr wrap="square" rtlCol="0">
            <a:spAutoFit/>
          </a:bodyPr>
          <a:lstStyle/>
          <a:p>
            <a:r>
              <a:rPr kumimoji="1" lang="ja-JP" altLang="en-US" sz="1600">
                <a:solidFill>
                  <a:schemeClr val="bg1"/>
                </a:solidFill>
                <a:latin typeface="游ゴシック" panose="020B0400000000000000" pitchFamily="50" charset="-128"/>
                <a:ea typeface="游ゴシック" panose="020B0400000000000000" pitchFamily="50" charset="-128"/>
              </a:rPr>
              <a:t>経済産業省（</a:t>
            </a:r>
            <a:r>
              <a:rPr kumimoji="1" lang="en-US" altLang="ja-JP" sz="1600">
                <a:solidFill>
                  <a:schemeClr val="bg1"/>
                </a:solidFill>
                <a:latin typeface="游ゴシック" panose="020B0400000000000000" pitchFamily="50" charset="-128"/>
                <a:ea typeface="游ゴシック" panose="020B0400000000000000" pitchFamily="50" charset="-128"/>
              </a:rPr>
              <a:t>2018</a:t>
            </a:r>
            <a:r>
              <a:rPr kumimoji="1" lang="ja-JP" altLang="en-US" sz="1600">
                <a:solidFill>
                  <a:schemeClr val="bg1"/>
                </a:solidFill>
                <a:latin typeface="游ゴシック" panose="020B0400000000000000" pitchFamily="50" charset="-128"/>
                <a:ea typeface="游ゴシック" panose="020B0400000000000000" pitchFamily="50" charset="-128"/>
              </a:rPr>
              <a:t>）　「電子商取引に関する市場調査」</a:t>
            </a:r>
          </a:p>
        </p:txBody>
      </p:sp>
    </p:spTree>
    <p:extLst>
      <p:ext uri="{BB962C8B-B14F-4D97-AF65-F5344CB8AC3E}">
        <p14:creationId xmlns:p14="http://schemas.microsoft.com/office/powerpoint/2010/main" val="15779802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344B54B-EE29-47B4-94A7-7BEA142D8318}"/>
              </a:ext>
            </a:extLst>
          </p:cNvPr>
          <p:cNvSpPr>
            <a:spLocks noGrp="1"/>
          </p:cNvSpPr>
          <p:nvPr>
            <p:ph type="title"/>
          </p:nvPr>
        </p:nvSpPr>
        <p:spPr/>
        <p:txBody>
          <a:bodyPr/>
          <a:lstStyle/>
          <a:p>
            <a:r>
              <a:rPr lang="ja-JP" altLang="en-US">
                <a:latin typeface="ＭＳ Ｐゴシック"/>
                <a:ea typeface="ＭＳ Ｐゴシック"/>
              </a:rPr>
              <a:t>仮説１　分析フローチャート</a:t>
            </a:r>
            <a:endParaRPr kumimoji="1" lang="ja-JP" altLang="en-US"/>
          </a:p>
        </p:txBody>
      </p:sp>
      <p:sp>
        <p:nvSpPr>
          <p:cNvPr id="3" name="スライド番号プレースホルダー 2">
            <a:extLst>
              <a:ext uri="{FF2B5EF4-FFF2-40B4-BE49-F238E27FC236}">
                <a16:creationId xmlns:a16="http://schemas.microsoft.com/office/drawing/2014/main" xmlns="" id="{61F5DB7A-A884-45D1-927B-ECBF3724C5FB}"/>
              </a:ext>
            </a:extLst>
          </p:cNvPr>
          <p:cNvSpPr>
            <a:spLocks noGrp="1"/>
          </p:cNvSpPr>
          <p:nvPr>
            <p:ph type="sldNum" sz="quarter" idx="12"/>
          </p:nvPr>
        </p:nvSpPr>
        <p:spPr/>
        <p:txBody>
          <a:bodyPr/>
          <a:lstStyle/>
          <a:p>
            <a:fld id="{0CD68531-8BC7-42EC-BC36-2119241BD160}" type="slidenum">
              <a:rPr kumimoji="1" lang="ja-JP" altLang="en-US" smtClean="0"/>
              <a:t>30</a:t>
            </a:fld>
            <a:endParaRPr kumimoji="1" lang="ja-JP" altLang="en-US"/>
          </a:p>
        </p:txBody>
      </p:sp>
      <p:grpSp>
        <p:nvGrpSpPr>
          <p:cNvPr id="10" name="グループ化 9">
            <a:extLst>
              <a:ext uri="{FF2B5EF4-FFF2-40B4-BE49-F238E27FC236}">
                <a16:creationId xmlns:a16="http://schemas.microsoft.com/office/drawing/2014/main" xmlns="" id="{12D824C0-1264-4A5A-9F69-49CF7A79835B}"/>
              </a:ext>
            </a:extLst>
          </p:cNvPr>
          <p:cNvGrpSpPr/>
          <p:nvPr/>
        </p:nvGrpSpPr>
        <p:grpSpPr>
          <a:xfrm>
            <a:off x="1763672" y="1550476"/>
            <a:ext cx="8664656" cy="2323508"/>
            <a:chOff x="1669957" y="1768590"/>
            <a:chExt cx="8664656" cy="2323508"/>
          </a:xfrm>
        </p:grpSpPr>
        <p:grpSp>
          <p:nvGrpSpPr>
            <p:cNvPr id="16" name="グループ化 15">
              <a:extLst>
                <a:ext uri="{FF2B5EF4-FFF2-40B4-BE49-F238E27FC236}">
                  <a16:creationId xmlns:a16="http://schemas.microsoft.com/office/drawing/2014/main" xmlns="" id="{D39AB8C3-1061-4B4C-9166-731C8008DFA6}"/>
                </a:ext>
              </a:extLst>
            </p:cNvPr>
            <p:cNvGrpSpPr/>
            <p:nvPr/>
          </p:nvGrpSpPr>
          <p:grpSpPr>
            <a:xfrm>
              <a:off x="1669957" y="2128010"/>
              <a:ext cx="8664656" cy="1964088"/>
              <a:chOff x="1587825" y="2049112"/>
              <a:chExt cx="8664656" cy="1964088"/>
            </a:xfrm>
          </p:grpSpPr>
          <p:sp>
            <p:nvSpPr>
              <p:cNvPr id="4" name="正方形/長方形 3">
                <a:extLst>
                  <a:ext uri="{FF2B5EF4-FFF2-40B4-BE49-F238E27FC236}">
                    <a16:creationId xmlns:a16="http://schemas.microsoft.com/office/drawing/2014/main" xmlns="" id="{9E60B7D6-A3A7-45EF-AB2B-D81F873F5558}"/>
                  </a:ext>
                </a:extLst>
              </p:cNvPr>
              <p:cNvSpPr/>
              <p:nvPr/>
            </p:nvSpPr>
            <p:spPr>
              <a:xfrm>
                <a:off x="1587825" y="2049112"/>
                <a:ext cx="2099733" cy="758093"/>
              </a:xfrm>
              <a:prstGeom prst="rect">
                <a:avLst/>
              </a:prstGeom>
              <a:noFill/>
              <a:ln>
                <a:solidFill>
                  <a:srgbClr val="FFC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a:solidFill>
                      <a:srgbClr val="000000"/>
                    </a:solidFill>
                    <a:latin typeface="游ゴシック" panose="020B0400000000000000" pitchFamily="50" charset="-128"/>
                    <a:ea typeface="游ゴシック" panose="020B0400000000000000" pitchFamily="50" charset="-128"/>
                  </a:rPr>
                  <a:t>フリマアプリでの</a:t>
                </a:r>
              </a:p>
              <a:p>
                <a:pPr algn="ctr"/>
                <a:r>
                  <a:rPr lang="ja-JP" altLang="en-US">
                    <a:solidFill>
                      <a:srgbClr val="000000"/>
                    </a:solidFill>
                    <a:latin typeface="游ゴシック" panose="020B0400000000000000" pitchFamily="50" charset="-128"/>
                    <a:ea typeface="游ゴシック" panose="020B0400000000000000" pitchFamily="50" charset="-128"/>
                  </a:rPr>
                  <a:t>販売あり</a:t>
                </a:r>
              </a:p>
            </p:txBody>
          </p:sp>
          <p:sp>
            <p:nvSpPr>
              <p:cNvPr id="5" name="正方形/長方形 4">
                <a:extLst>
                  <a:ext uri="{FF2B5EF4-FFF2-40B4-BE49-F238E27FC236}">
                    <a16:creationId xmlns:a16="http://schemas.microsoft.com/office/drawing/2014/main" xmlns="" id="{5A31088C-40C0-4A39-8BE9-B7FD0D4C1BBC}"/>
                  </a:ext>
                </a:extLst>
              </p:cNvPr>
              <p:cNvSpPr/>
              <p:nvPr/>
            </p:nvSpPr>
            <p:spPr>
              <a:xfrm>
                <a:off x="1587826" y="3255107"/>
                <a:ext cx="2099733" cy="758093"/>
              </a:xfrm>
              <a:prstGeom prst="rect">
                <a:avLst/>
              </a:prstGeom>
              <a:noFill/>
              <a:ln>
                <a:solidFill>
                  <a:srgbClr val="FFC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a:solidFill>
                      <a:srgbClr val="000000"/>
                    </a:solidFill>
                    <a:latin typeface="Yu Gothic Medium" panose="020B0500000000000000" pitchFamily="50" charset="-128"/>
                    <a:ea typeface="Yu Gothic Medium" panose="020B0500000000000000" pitchFamily="50" charset="-128"/>
                  </a:rPr>
                  <a:t>フリマアプリでの</a:t>
                </a:r>
              </a:p>
              <a:p>
                <a:pPr algn="ctr"/>
                <a:r>
                  <a:rPr lang="ja-JP" altLang="en-US">
                    <a:solidFill>
                      <a:srgbClr val="000000"/>
                    </a:solidFill>
                    <a:latin typeface="Yu Gothic Medium" panose="020B0500000000000000" pitchFamily="50" charset="-128"/>
                    <a:ea typeface="Yu Gothic Medium" panose="020B0500000000000000" pitchFamily="50" charset="-128"/>
                  </a:rPr>
                  <a:t>販売なし</a:t>
                </a:r>
              </a:p>
            </p:txBody>
          </p:sp>
          <p:sp>
            <p:nvSpPr>
              <p:cNvPr id="6" name="正方形/長方形 5">
                <a:extLst>
                  <a:ext uri="{FF2B5EF4-FFF2-40B4-BE49-F238E27FC236}">
                    <a16:creationId xmlns:a16="http://schemas.microsoft.com/office/drawing/2014/main" xmlns="" id="{2E5C029E-55A7-4F50-8C77-8C11404E22CD}"/>
                  </a:ext>
                </a:extLst>
              </p:cNvPr>
              <p:cNvSpPr/>
              <p:nvPr/>
            </p:nvSpPr>
            <p:spPr>
              <a:xfrm>
                <a:off x="4870287" y="2655927"/>
                <a:ext cx="2099733" cy="758093"/>
              </a:xfrm>
              <a:prstGeom prst="rect">
                <a:avLst/>
              </a:prstGeom>
              <a:noFill/>
              <a:ln>
                <a:solidFill>
                  <a:srgbClr val="FFC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a:solidFill>
                      <a:srgbClr val="000000"/>
                    </a:solidFill>
                    <a:latin typeface="游ゴシック" panose="020B0400000000000000" pitchFamily="50" charset="-128"/>
                    <a:ea typeface="游ゴシック" panose="020B0400000000000000" pitchFamily="50" charset="-128"/>
                  </a:rPr>
                  <a:t>購買行動に対する</a:t>
                </a:r>
              </a:p>
              <a:p>
                <a:pPr algn="ctr"/>
                <a:r>
                  <a:rPr lang="ja-JP" altLang="en-US">
                    <a:solidFill>
                      <a:srgbClr val="000000"/>
                    </a:solidFill>
                    <a:latin typeface="游ゴシック" panose="020B0400000000000000" pitchFamily="50" charset="-128"/>
                    <a:ea typeface="游ゴシック" panose="020B0400000000000000" pitchFamily="50" charset="-128"/>
                  </a:rPr>
                  <a:t>ネガティブ感情</a:t>
                </a:r>
              </a:p>
            </p:txBody>
          </p:sp>
          <p:sp>
            <p:nvSpPr>
              <p:cNvPr id="7" name="正方形/長方形 6">
                <a:extLst>
                  <a:ext uri="{FF2B5EF4-FFF2-40B4-BE49-F238E27FC236}">
                    <a16:creationId xmlns:a16="http://schemas.microsoft.com/office/drawing/2014/main" xmlns="" id="{A5FA67F3-605C-4CA8-8E76-5AA7AA9976B7}"/>
                  </a:ext>
                </a:extLst>
              </p:cNvPr>
              <p:cNvSpPr/>
              <p:nvPr/>
            </p:nvSpPr>
            <p:spPr>
              <a:xfrm>
                <a:off x="8152748" y="2655928"/>
                <a:ext cx="2099733" cy="758093"/>
              </a:xfrm>
              <a:prstGeom prst="rect">
                <a:avLst/>
              </a:prstGeom>
              <a:noFill/>
              <a:ln>
                <a:solidFill>
                  <a:srgbClr val="FFC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a:solidFill>
                      <a:srgbClr val="000000"/>
                    </a:solidFill>
                    <a:latin typeface="游ゴシック" panose="020B0400000000000000" pitchFamily="50" charset="-128"/>
                    <a:ea typeface="游ゴシック" panose="020B0400000000000000" pitchFamily="50" charset="-128"/>
                  </a:rPr>
                  <a:t>対応なしの</a:t>
                </a:r>
                <a:r>
                  <a:rPr lang="ja-JP" altLang="en-US" err="1">
                    <a:solidFill>
                      <a:srgbClr val="000000"/>
                    </a:solidFill>
                    <a:latin typeface="游ゴシック" panose="020B0400000000000000" pitchFamily="50" charset="-128"/>
                    <a:ea typeface="游ゴシック" panose="020B0400000000000000" pitchFamily="50" charset="-128"/>
                  </a:rPr>
                  <a:t>ｔ</a:t>
                </a:r>
                <a:r>
                  <a:rPr lang="ja-JP" altLang="en-US">
                    <a:solidFill>
                      <a:srgbClr val="000000"/>
                    </a:solidFill>
                    <a:latin typeface="游ゴシック" panose="020B0400000000000000" pitchFamily="50" charset="-128"/>
                    <a:ea typeface="游ゴシック" panose="020B0400000000000000" pitchFamily="50" charset="-128"/>
                  </a:rPr>
                  <a:t>検定</a:t>
                </a:r>
              </a:p>
            </p:txBody>
          </p:sp>
          <p:cxnSp>
            <p:nvCxnSpPr>
              <p:cNvPr id="8" name="直線矢印コネクタ 7">
                <a:extLst>
                  <a:ext uri="{FF2B5EF4-FFF2-40B4-BE49-F238E27FC236}">
                    <a16:creationId xmlns:a16="http://schemas.microsoft.com/office/drawing/2014/main" xmlns="" id="{841FD532-0430-4F8D-B400-DE05A7F56E8B}"/>
                  </a:ext>
                </a:extLst>
              </p:cNvPr>
              <p:cNvCxnSpPr>
                <a:cxnSpLocks/>
                <a:stCxn id="6" idx="3"/>
                <a:endCxn id="7" idx="1"/>
              </p:cNvCxnSpPr>
              <p:nvPr/>
            </p:nvCxnSpPr>
            <p:spPr>
              <a:xfrm>
                <a:off x="6970020" y="3034974"/>
                <a:ext cx="11827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コネクタ: カギ線 12">
                <a:extLst>
                  <a:ext uri="{FF2B5EF4-FFF2-40B4-BE49-F238E27FC236}">
                    <a16:creationId xmlns:a16="http://schemas.microsoft.com/office/drawing/2014/main" xmlns="" id="{A74B4652-5E54-4465-A1D4-9AA93235A787}"/>
                  </a:ext>
                </a:extLst>
              </p:cNvPr>
              <p:cNvCxnSpPr>
                <a:stCxn id="4" idx="3"/>
                <a:endCxn id="6" idx="1"/>
              </p:cNvCxnSpPr>
              <p:nvPr/>
            </p:nvCxnSpPr>
            <p:spPr>
              <a:xfrm>
                <a:off x="3687558" y="2428159"/>
                <a:ext cx="1182729" cy="60681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コネクタ: カギ線 14">
                <a:extLst>
                  <a:ext uri="{FF2B5EF4-FFF2-40B4-BE49-F238E27FC236}">
                    <a16:creationId xmlns:a16="http://schemas.microsoft.com/office/drawing/2014/main" xmlns="" id="{99423708-F3BE-4802-9ADD-1B83CFC210EC}"/>
                  </a:ext>
                </a:extLst>
              </p:cNvPr>
              <p:cNvCxnSpPr>
                <a:stCxn id="5" idx="3"/>
                <a:endCxn id="6" idx="1"/>
              </p:cNvCxnSpPr>
              <p:nvPr/>
            </p:nvCxnSpPr>
            <p:spPr>
              <a:xfrm flipV="1">
                <a:off x="3687559" y="3034974"/>
                <a:ext cx="1182728" cy="59918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7" name="テキスト ボックス 16">
              <a:extLst>
                <a:ext uri="{FF2B5EF4-FFF2-40B4-BE49-F238E27FC236}">
                  <a16:creationId xmlns:a16="http://schemas.microsoft.com/office/drawing/2014/main" xmlns="" id="{86A7FDDA-961E-4233-96FB-8B170182E846}"/>
                </a:ext>
              </a:extLst>
            </p:cNvPr>
            <p:cNvSpPr txBox="1"/>
            <p:nvPr/>
          </p:nvSpPr>
          <p:spPr>
            <a:xfrm>
              <a:off x="5421887" y="2357019"/>
              <a:ext cx="1160795" cy="369332"/>
            </a:xfrm>
            <a:prstGeom prst="rect">
              <a:avLst/>
            </a:prstGeom>
            <a:noFill/>
          </p:spPr>
          <p:txBody>
            <a:bodyPr wrap="square" rtlCol="0">
              <a:spAutoFit/>
            </a:bodyPr>
            <a:lstStyle/>
            <a:p>
              <a:r>
                <a:rPr kumimoji="1" lang="ja-JP" altLang="en-US">
                  <a:latin typeface="游ゴシック" panose="020B0400000000000000" pitchFamily="50" charset="-128"/>
                  <a:ea typeface="游ゴシック" panose="020B0400000000000000" pitchFamily="50" charset="-128"/>
                </a:rPr>
                <a:t>従属変数</a:t>
              </a:r>
            </a:p>
          </p:txBody>
        </p:sp>
        <p:sp>
          <p:nvSpPr>
            <p:cNvPr id="18" name="テキスト ボックス 17">
              <a:extLst>
                <a:ext uri="{FF2B5EF4-FFF2-40B4-BE49-F238E27FC236}">
                  <a16:creationId xmlns:a16="http://schemas.microsoft.com/office/drawing/2014/main" xmlns="" id="{61195835-1711-41F8-B1F1-956D2DB452AC}"/>
                </a:ext>
              </a:extLst>
            </p:cNvPr>
            <p:cNvSpPr txBox="1"/>
            <p:nvPr/>
          </p:nvSpPr>
          <p:spPr>
            <a:xfrm>
              <a:off x="2139425" y="1768590"/>
              <a:ext cx="1160795" cy="377806"/>
            </a:xfrm>
            <a:prstGeom prst="rect">
              <a:avLst/>
            </a:prstGeom>
            <a:noFill/>
          </p:spPr>
          <p:txBody>
            <a:bodyPr wrap="square" rtlCol="0">
              <a:spAutoFit/>
            </a:bodyPr>
            <a:lstStyle/>
            <a:p>
              <a:r>
                <a:rPr kumimoji="1" lang="ja-JP" altLang="en-US">
                  <a:latin typeface="游ゴシック" panose="020B0400000000000000" pitchFamily="50" charset="-128"/>
                  <a:ea typeface="游ゴシック" panose="020B0400000000000000" pitchFamily="50" charset="-128"/>
                </a:rPr>
                <a:t>独立変数</a:t>
              </a:r>
            </a:p>
          </p:txBody>
        </p:sp>
      </p:grpSp>
      <p:sp>
        <p:nvSpPr>
          <p:cNvPr id="19" name="テキスト ボックス 18">
            <a:extLst>
              <a:ext uri="{FF2B5EF4-FFF2-40B4-BE49-F238E27FC236}">
                <a16:creationId xmlns:a16="http://schemas.microsoft.com/office/drawing/2014/main" xmlns="" id="{C160BADD-97D2-4B8A-B191-386CC416E4FF}"/>
              </a:ext>
            </a:extLst>
          </p:cNvPr>
          <p:cNvSpPr txBox="1"/>
          <p:nvPr/>
        </p:nvSpPr>
        <p:spPr>
          <a:xfrm>
            <a:off x="1490685" y="4243473"/>
            <a:ext cx="9678057" cy="2031325"/>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a:latin typeface="游ゴシック" panose="020B0400000000000000" pitchFamily="50" charset="-128"/>
                <a:ea typeface="游ゴシック" panose="020B0400000000000000" pitchFamily="50" charset="-128"/>
              </a:rPr>
              <a:t>独立変数の質問項目</a:t>
            </a:r>
            <a:endParaRPr kumimoji="1" lang="en-US" altLang="ja-JP">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購買行動に対するネガティブ感情を５つの質問から作成</a:t>
            </a:r>
            <a:endParaRPr lang="en-US" altLang="ja-JP">
              <a:latin typeface="游ゴシック" panose="020B0400000000000000" pitchFamily="50" charset="-128"/>
              <a:ea typeface="游ゴシック" panose="020B0400000000000000" pitchFamily="50" charset="-128"/>
            </a:endParaRPr>
          </a:p>
          <a:p>
            <a:r>
              <a:rPr lang="ja-JP" altLang="en-US">
                <a:latin typeface="游ゴシック" panose="020B0400000000000000" pitchFamily="50" charset="-128"/>
                <a:ea typeface="游ゴシック" panose="020B0400000000000000" pitchFamily="50" charset="-128"/>
              </a:rPr>
              <a:t>　　１：気がかりな　２：不安な　３：悩んでいる　４：自信がない　５：くよくよした</a:t>
            </a:r>
            <a:endParaRPr lang="en-US" altLang="ja-JP">
              <a:latin typeface="游ゴシック" panose="020B0400000000000000" pitchFamily="50" charset="-128"/>
              <a:ea typeface="游ゴシック" panose="020B0400000000000000" pitchFamily="50" charset="-128"/>
            </a:endParaRPr>
          </a:p>
          <a:p>
            <a:endParaRPr lang="en-US" altLang="ja-JP">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５段階尺度　１．あてはまらない～５．あてはまる</a:t>
            </a:r>
            <a:endParaRPr lang="en-US" altLang="ja-JP">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endParaRPr lang="en-US" altLang="ja-JP">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寺崎・岸本・古賀（１９９２）の尺度を使用</a:t>
            </a:r>
            <a:endParaRPr lang="en-US" altLang="ja-JP">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6158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xmlns="" id="{90C60569-8275-44C0-B09E-DB8B1B2C1395}"/>
              </a:ext>
            </a:extLst>
          </p:cNvPr>
          <p:cNvPicPr>
            <a:picLocks noChangeAspect="1"/>
          </p:cNvPicPr>
          <p:nvPr/>
        </p:nvPicPr>
        <p:blipFill rotWithShape="1">
          <a:blip r:embed="rId3"/>
          <a:srcRect l="16861" t="47382" r="8577" b="35607"/>
          <a:stretch/>
        </p:blipFill>
        <p:spPr>
          <a:xfrm>
            <a:off x="1224524" y="4600135"/>
            <a:ext cx="9804547" cy="1491176"/>
          </a:xfrm>
          <a:prstGeom prst="rect">
            <a:avLst/>
          </a:prstGeom>
          <a:ln>
            <a:solidFill>
              <a:schemeClr val="tx1">
                <a:lumMod val="65000"/>
                <a:lumOff val="35000"/>
              </a:schemeClr>
            </a:solidFill>
          </a:ln>
        </p:spPr>
      </p:pic>
      <p:pic>
        <p:nvPicPr>
          <p:cNvPr id="15" name="図 14">
            <a:extLst>
              <a:ext uri="{FF2B5EF4-FFF2-40B4-BE49-F238E27FC236}">
                <a16:creationId xmlns:a16="http://schemas.microsoft.com/office/drawing/2014/main" xmlns="" id="{0C0C1C22-0665-4F79-B9B2-7A4048BE80B6}"/>
              </a:ext>
            </a:extLst>
          </p:cNvPr>
          <p:cNvPicPr>
            <a:picLocks noChangeAspect="1"/>
          </p:cNvPicPr>
          <p:nvPr/>
        </p:nvPicPr>
        <p:blipFill rotWithShape="1">
          <a:blip r:embed="rId3"/>
          <a:srcRect l="16861" t="32000" r="45806" b="55692"/>
          <a:stretch/>
        </p:blipFill>
        <p:spPr>
          <a:xfrm>
            <a:off x="1224524" y="3202629"/>
            <a:ext cx="4799426" cy="1054819"/>
          </a:xfrm>
          <a:prstGeom prst="rect">
            <a:avLst/>
          </a:prstGeom>
          <a:ln>
            <a:solidFill>
              <a:schemeClr val="tx1">
                <a:lumMod val="65000"/>
                <a:lumOff val="35000"/>
              </a:schemeClr>
            </a:solidFill>
          </a:ln>
        </p:spPr>
      </p:pic>
      <p:sp>
        <p:nvSpPr>
          <p:cNvPr id="2" name="タイトル 1">
            <a:extLst>
              <a:ext uri="{FF2B5EF4-FFF2-40B4-BE49-F238E27FC236}">
                <a16:creationId xmlns:a16="http://schemas.microsoft.com/office/drawing/2014/main" xmlns="" id="{6344B54B-EE29-47B4-94A7-7BEA142D8318}"/>
              </a:ext>
            </a:extLst>
          </p:cNvPr>
          <p:cNvSpPr>
            <a:spLocks noGrp="1"/>
          </p:cNvSpPr>
          <p:nvPr>
            <p:ph type="title"/>
          </p:nvPr>
        </p:nvSpPr>
        <p:spPr/>
        <p:txBody>
          <a:bodyPr/>
          <a:lstStyle/>
          <a:p>
            <a:r>
              <a:rPr lang="ja-JP" altLang="en-US">
                <a:latin typeface="ＭＳ Ｐゴシック"/>
                <a:ea typeface="ＭＳ Ｐゴシック"/>
              </a:rPr>
              <a:t>仮説1</a:t>
            </a:r>
            <a:r>
              <a:rPr lang="en-US" altLang="ja-JP">
                <a:latin typeface="ＭＳ Ｐゴシック"/>
                <a:ea typeface="ＭＳ Ｐゴシック"/>
              </a:rPr>
              <a:t>-A</a:t>
            </a:r>
            <a:r>
              <a:rPr lang="ja-JP" altLang="en-US">
                <a:latin typeface="ＭＳ Ｐゴシック"/>
                <a:ea typeface="ＭＳ Ｐゴシック"/>
              </a:rPr>
              <a:t>　検証結果</a:t>
            </a:r>
            <a:endParaRPr kumimoji="1" lang="ja-JP" altLang="en-US"/>
          </a:p>
        </p:txBody>
      </p:sp>
      <p:sp>
        <p:nvSpPr>
          <p:cNvPr id="3" name="スライド番号プレースホルダー 2">
            <a:extLst>
              <a:ext uri="{FF2B5EF4-FFF2-40B4-BE49-F238E27FC236}">
                <a16:creationId xmlns:a16="http://schemas.microsoft.com/office/drawing/2014/main" xmlns="" id="{61F5DB7A-A884-45D1-927B-ECBF3724C5FB}"/>
              </a:ext>
            </a:extLst>
          </p:cNvPr>
          <p:cNvSpPr>
            <a:spLocks noGrp="1"/>
          </p:cNvSpPr>
          <p:nvPr>
            <p:ph type="sldNum" sz="quarter" idx="12"/>
          </p:nvPr>
        </p:nvSpPr>
        <p:spPr/>
        <p:txBody>
          <a:bodyPr/>
          <a:lstStyle/>
          <a:p>
            <a:fld id="{0CD68531-8BC7-42EC-BC36-2119241BD160}" type="slidenum">
              <a:rPr kumimoji="1" lang="ja-JP" altLang="en-US" smtClean="0"/>
              <a:t>31</a:t>
            </a:fld>
            <a:endParaRPr kumimoji="1" lang="ja-JP" altLang="en-US"/>
          </a:p>
        </p:txBody>
      </p:sp>
      <p:sp>
        <p:nvSpPr>
          <p:cNvPr id="10" name="正方形/長方形 9">
            <a:extLst>
              <a:ext uri="{FF2B5EF4-FFF2-40B4-BE49-F238E27FC236}">
                <a16:creationId xmlns:a16="http://schemas.microsoft.com/office/drawing/2014/main" xmlns="" id="{C734A295-0BF1-4D48-B904-896219732CDD}"/>
              </a:ext>
            </a:extLst>
          </p:cNvPr>
          <p:cNvSpPr/>
          <p:nvPr/>
        </p:nvSpPr>
        <p:spPr>
          <a:xfrm>
            <a:off x="7435660" y="3262538"/>
            <a:ext cx="2600838" cy="861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a:t>有意</a:t>
            </a:r>
          </a:p>
        </p:txBody>
      </p:sp>
      <p:grpSp>
        <p:nvGrpSpPr>
          <p:cNvPr id="7" name="グループ化 6">
            <a:extLst>
              <a:ext uri="{FF2B5EF4-FFF2-40B4-BE49-F238E27FC236}">
                <a16:creationId xmlns:a16="http://schemas.microsoft.com/office/drawing/2014/main" xmlns="" id="{5BD8A8B4-0AC7-419E-917E-75C9E302F2A7}"/>
              </a:ext>
            </a:extLst>
          </p:cNvPr>
          <p:cNvGrpSpPr/>
          <p:nvPr/>
        </p:nvGrpSpPr>
        <p:grpSpPr>
          <a:xfrm>
            <a:off x="1224524" y="2104078"/>
            <a:ext cx="9978047" cy="830997"/>
            <a:chOff x="1056913" y="2630039"/>
            <a:chExt cx="9978047" cy="830997"/>
          </a:xfrm>
        </p:grpSpPr>
        <p:sp>
          <p:nvSpPr>
            <p:cNvPr id="13" name="テキスト ボックス 12">
              <a:extLst>
                <a:ext uri="{FF2B5EF4-FFF2-40B4-BE49-F238E27FC236}">
                  <a16:creationId xmlns:a16="http://schemas.microsoft.com/office/drawing/2014/main" xmlns="" id="{1A1DB575-DD6E-4E35-9FCE-4493AD488B36}"/>
                </a:ext>
              </a:extLst>
            </p:cNvPr>
            <p:cNvSpPr txBox="1"/>
            <p:nvPr/>
          </p:nvSpPr>
          <p:spPr>
            <a:xfrm>
              <a:off x="2718260" y="2630039"/>
              <a:ext cx="8316700" cy="830997"/>
            </a:xfrm>
            <a:prstGeom prst="rect">
              <a:avLst/>
            </a:prstGeom>
            <a:noFill/>
          </p:spPr>
          <p:txBody>
            <a:bodyPr wrap="none" rtlCol="0" anchor="t">
              <a:spAutoFit/>
            </a:bodyPr>
            <a:lstStyle/>
            <a:p>
              <a:r>
                <a:rPr lang="ja-JP" altLang="en-US" sz="2400">
                  <a:latin typeface="ＭＳ Ｐゴシック"/>
                  <a:ea typeface="ＭＳ Ｐゴシック"/>
                  <a:cs typeface="Calibri"/>
                </a:rPr>
                <a:t>購買失敗時において、その商品をフリマアプリで販売した人は、</a:t>
              </a:r>
              <a:endParaRPr lang="en-US" altLang="ja-JP" sz="2400">
                <a:latin typeface="Calibri"/>
                <a:ea typeface="ＭＳ Ｐゴシック"/>
                <a:cs typeface="Calibri"/>
              </a:endParaRPr>
            </a:p>
            <a:p>
              <a:r>
                <a:rPr lang="ja-JP" altLang="en-US" sz="2400">
                  <a:latin typeface="ＭＳ Ｐゴシック"/>
                  <a:ea typeface="ＭＳ Ｐゴシック"/>
                  <a:cs typeface="Calibri"/>
                </a:rPr>
                <a:t>販売しなかった人よりも商品に対するネガティブ感情が低い</a:t>
              </a:r>
              <a:endParaRPr lang="en-US" altLang="ja-JP" sz="2400">
                <a:latin typeface="Calibri"/>
                <a:ea typeface="ＭＳ Ｐゴシック"/>
                <a:cs typeface="Calibri"/>
              </a:endParaRPr>
            </a:p>
          </p:txBody>
        </p:sp>
        <p:sp>
          <p:nvSpPr>
            <p:cNvPr id="14" name="テキスト ボックス 13">
              <a:extLst>
                <a:ext uri="{FF2B5EF4-FFF2-40B4-BE49-F238E27FC236}">
                  <a16:creationId xmlns:a16="http://schemas.microsoft.com/office/drawing/2014/main" xmlns="" id="{D71C6B96-CEC8-4891-8C5C-686B03B482ED}"/>
                </a:ext>
              </a:extLst>
            </p:cNvPr>
            <p:cNvSpPr txBox="1"/>
            <p:nvPr/>
          </p:nvSpPr>
          <p:spPr>
            <a:xfrm>
              <a:off x="1056913" y="2845482"/>
              <a:ext cx="1402036" cy="400110"/>
            </a:xfrm>
            <a:prstGeom prst="rect">
              <a:avLst/>
            </a:prstGeom>
            <a:ln w="28575">
              <a:solidFill>
                <a:srgbClr val="F1A205"/>
              </a:solidFill>
            </a:ln>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仮説①</a:t>
              </a:r>
              <a:r>
                <a:rPr kumimoji="1" lang="en-US" altLang="ja-JP" sz="2000">
                  <a:latin typeface="游ゴシック" panose="020B0400000000000000" pitchFamily="50" charset="-128"/>
                  <a:ea typeface="游ゴシック" panose="020B0400000000000000" pitchFamily="50" charset="-128"/>
                </a:rPr>
                <a:t>-A</a:t>
              </a:r>
              <a:endParaRPr kumimoji="1" lang="ja-JP" altLang="en-US" sz="2000">
                <a:latin typeface="游ゴシック" panose="020B0400000000000000" pitchFamily="50" charset="-128"/>
                <a:ea typeface="游ゴシック" panose="020B0400000000000000" pitchFamily="50" charset="-128"/>
              </a:endParaRPr>
            </a:p>
          </p:txBody>
        </p:sp>
      </p:grpSp>
      <p:sp>
        <p:nvSpPr>
          <p:cNvPr id="11" name="正方形/長方形 10">
            <a:extLst>
              <a:ext uri="{FF2B5EF4-FFF2-40B4-BE49-F238E27FC236}">
                <a16:creationId xmlns:a16="http://schemas.microsoft.com/office/drawing/2014/main" xmlns="" id="{1E396F69-3565-4381-834B-D7725223F360}"/>
              </a:ext>
            </a:extLst>
          </p:cNvPr>
          <p:cNvSpPr/>
          <p:nvPr/>
        </p:nvSpPr>
        <p:spPr>
          <a:xfrm>
            <a:off x="3783534" y="3553566"/>
            <a:ext cx="602299" cy="73371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xmlns="" id="{80B16308-60A8-4056-AE60-A4F6E3C278F0}"/>
              </a:ext>
            </a:extLst>
          </p:cNvPr>
          <p:cNvSpPr/>
          <p:nvPr/>
        </p:nvSpPr>
        <p:spPr>
          <a:xfrm>
            <a:off x="5825329" y="5261907"/>
            <a:ext cx="2179188" cy="6007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229805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344B54B-EE29-47B4-94A7-7BEA142D8318}"/>
              </a:ext>
            </a:extLst>
          </p:cNvPr>
          <p:cNvSpPr>
            <a:spLocks noGrp="1"/>
          </p:cNvSpPr>
          <p:nvPr>
            <p:ph type="title"/>
          </p:nvPr>
        </p:nvSpPr>
        <p:spPr/>
        <p:txBody>
          <a:bodyPr/>
          <a:lstStyle/>
          <a:p>
            <a:r>
              <a:rPr lang="ja-JP" altLang="en-US">
                <a:latin typeface="ＭＳ Ｐゴシック"/>
                <a:ea typeface="ＭＳ Ｐゴシック"/>
              </a:rPr>
              <a:t>仮説1</a:t>
            </a:r>
            <a:r>
              <a:rPr lang="en-US" altLang="ja-JP">
                <a:latin typeface="ＭＳ Ｐゴシック"/>
                <a:ea typeface="ＭＳ Ｐゴシック"/>
              </a:rPr>
              <a:t>-B</a:t>
            </a:r>
            <a:r>
              <a:rPr lang="ja-JP" altLang="en-US">
                <a:latin typeface="ＭＳ Ｐゴシック"/>
                <a:ea typeface="ＭＳ Ｐゴシック"/>
              </a:rPr>
              <a:t>　検証結果</a:t>
            </a:r>
            <a:endParaRPr kumimoji="1" lang="ja-JP" altLang="en-US"/>
          </a:p>
        </p:txBody>
      </p:sp>
      <p:sp>
        <p:nvSpPr>
          <p:cNvPr id="3" name="スライド番号プレースホルダー 2">
            <a:extLst>
              <a:ext uri="{FF2B5EF4-FFF2-40B4-BE49-F238E27FC236}">
                <a16:creationId xmlns:a16="http://schemas.microsoft.com/office/drawing/2014/main" xmlns="" id="{61F5DB7A-A884-45D1-927B-ECBF3724C5FB}"/>
              </a:ext>
            </a:extLst>
          </p:cNvPr>
          <p:cNvSpPr>
            <a:spLocks noGrp="1"/>
          </p:cNvSpPr>
          <p:nvPr>
            <p:ph type="sldNum" sz="quarter" idx="12"/>
          </p:nvPr>
        </p:nvSpPr>
        <p:spPr/>
        <p:txBody>
          <a:bodyPr/>
          <a:lstStyle/>
          <a:p>
            <a:fld id="{0CD68531-8BC7-42EC-BC36-2119241BD160}" type="slidenum">
              <a:rPr kumimoji="1" lang="ja-JP" altLang="en-US" smtClean="0"/>
              <a:t>32</a:t>
            </a:fld>
            <a:endParaRPr kumimoji="1" lang="ja-JP" altLang="en-US"/>
          </a:p>
        </p:txBody>
      </p:sp>
      <p:sp>
        <p:nvSpPr>
          <p:cNvPr id="6" name="正方形/長方形 5">
            <a:extLst>
              <a:ext uri="{FF2B5EF4-FFF2-40B4-BE49-F238E27FC236}">
                <a16:creationId xmlns:a16="http://schemas.microsoft.com/office/drawing/2014/main" xmlns="" id="{4BF1F9D3-694E-4F6F-8053-F7D66A1EBCCB}"/>
              </a:ext>
            </a:extLst>
          </p:cNvPr>
          <p:cNvSpPr/>
          <p:nvPr/>
        </p:nvSpPr>
        <p:spPr>
          <a:xfrm>
            <a:off x="2890788" y="2130005"/>
            <a:ext cx="9005731" cy="830997"/>
          </a:xfrm>
          <a:prstGeom prst="rect">
            <a:avLst/>
          </a:prstGeom>
        </p:spPr>
        <p:txBody>
          <a:bodyPr wrap="square" anchor="t">
            <a:spAutoFit/>
          </a:bodyPr>
          <a:lstStyle/>
          <a:p>
            <a:r>
              <a:rPr lang="ja-JP" altLang="en-US" sz="2400"/>
              <a:t>購買失敗時において、その商品をフリマアプリで販売した人は</a:t>
            </a:r>
            <a:endParaRPr lang="en-US" altLang="ja-JP" sz="2400">
              <a:latin typeface="Calibri"/>
              <a:cs typeface="Calibri"/>
            </a:endParaRPr>
          </a:p>
          <a:p>
            <a:r>
              <a:rPr lang="ja-JP" altLang="en-US" sz="2400"/>
              <a:t>販売しなかった人よりも購買行動に対するネガティブ感情が低い</a:t>
            </a:r>
            <a:endParaRPr lang="en-US" altLang="ja-JP" sz="2400">
              <a:cs typeface="Calibri"/>
            </a:endParaRPr>
          </a:p>
        </p:txBody>
      </p:sp>
      <p:sp>
        <p:nvSpPr>
          <p:cNvPr id="8" name="テキスト ボックス 7">
            <a:extLst>
              <a:ext uri="{FF2B5EF4-FFF2-40B4-BE49-F238E27FC236}">
                <a16:creationId xmlns:a16="http://schemas.microsoft.com/office/drawing/2014/main" xmlns="" id="{1EE24B23-0ABF-4B70-85A4-F549B9E50590}"/>
              </a:ext>
            </a:extLst>
          </p:cNvPr>
          <p:cNvSpPr txBox="1"/>
          <p:nvPr/>
        </p:nvSpPr>
        <p:spPr>
          <a:xfrm>
            <a:off x="1225556" y="2351941"/>
            <a:ext cx="1391638" cy="400110"/>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仮説①</a:t>
            </a:r>
            <a:r>
              <a:rPr kumimoji="1" lang="en-US" altLang="ja-JP" sz="2000">
                <a:latin typeface="游ゴシック" panose="020B0400000000000000" pitchFamily="50" charset="-128"/>
                <a:ea typeface="游ゴシック" panose="020B0400000000000000" pitchFamily="50" charset="-128"/>
              </a:rPr>
              <a:t>-B</a:t>
            </a:r>
            <a:endParaRPr kumimoji="1" lang="ja-JP" altLang="en-US" sz="2000">
              <a:latin typeface="游ゴシック" panose="020B0400000000000000" pitchFamily="50" charset="-128"/>
              <a:ea typeface="游ゴシック" panose="020B0400000000000000" pitchFamily="50" charset="-128"/>
            </a:endParaRPr>
          </a:p>
        </p:txBody>
      </p:sp>
      <p:pic>
        <p:nvPicPr>
          <p:cNvPr id="5" name="図 4">
            <a:extLst>
              <a:ext uri="{FF2B5EF4-FFF2-40B4-BE49-F238E27FC236}">
                <a16:creationId xmlns:a16="http://schemas.microsoft.com/office/drawing/2014/main" xmlns="" id="{70C81EE5-8ED6-48AB-90F5-ECCAFEB79DA3}"/>
              </a:ext>
            </a:extLst>
          </p:cNvPr>
          <p:cNvPicPr>
            <a:picLocks noChangeAspect="1"/>
          </p:cNvPicPr>
          <p:nvPr/>
        </p:nvPicPr>
        <p:blipFill rotWithShape="1">
          <a:blip r:embed="rId2">
            <a:extLst>
              <a:ext uri="{28A0092B-C50C-407E-A947-70E740481C1C}">
                <a14:useLocalDpi xmlns:a14="http://schemas.microsoft.com/office/drawing/2010/main" val="0"/>
              </a:ext>
            </a:extLst>
          </a:blip>
          <a:srcRect l="17035" t="21619" r="45706" b="65545"/>
          <a:stretch/>
        </p:blipFill>
        <p:spPr>
          <a:xfrm>
            <a:off x="1224524" y="3153859"/>
            <a:ext cx="4697305" cy="1078805"/>
          </a:xfrm>
          <a:prstGeom prst="rect">
            <a:avLst/>
          </a:prstGeom>
          <a:ln>
            <a:solidFill>
              <a:schemeClr val="tx1"/>
            </a:solidFill>
          </a:ln>
        </p:spPr>
      </p:pic>
      <p:pic>
        <p:nvPicPr>
          <p:cNvPr id="9" name="図 8">
            <a:extLst>
              <a:ext uri="{FF2B5EF4-FFF2-40B4-BE49-F238E27FC236}">
                <a16:creationId xmlns:a16="http://schemas.microsoft.com/office/drawing/2014/main" xmlns="" id="{01AA9759-C9D0-48EA-9263-8EED4ECE7398}"/>
              </a:ext>
            </a:extLst>
          </p:cNvPr>
          <p:cNvPicPr>
            <a:picLocks noChangeAspect="1"/>
          </p:cNvPicPr>
          <p:nvPr/>
        </p:nvPicPr>
        <p:blipFill rotWithShape="1">
          <a:blip r:embed="rId2">
            <a:extLst>
              <a:ext uri="{28A0092B-C50C-407E-A947-70E740481C1C}">
                <a14:useLocalDpi xmlns:a14="http://schemas.microsoft.com/office/drawing/2010/main" val="0"/>
              </a:ext>
            </a:extLst>
          </a:blip>
          <a:srcRect l="17355" t="38067" r="8652" b="45238"/>
          <a:stretch/>
        </p:blipFill>
        <p:spPr>
          <a:xfrm>
            <a:off x="1224525" y="4606982"/>
            <a:ext cx="9742950" cy="1465537"/>
          </a:xfrm>
          <a:prstGeom prst="rect">
            <a:avLst/>
          </a:prstGeom>
          <a:ln>
            <a:solidFill>
              <a:schemeClr val="tx1"/>
            </a:solidFill>
          </a:ln>
        </p:spPr>
      </p:pic>
      <p:sp>
        <p:nvSpPr>
          <p:cNvPr id="10" name="正方形/長方形 9">
            <a:extLst>
              <a:ext uri="{FF2B5EF4-FFF2-40B4-BE49-F238E27FC236}">
                <a16:creationId xmlns:a16="http://schemas.microsoft.com/office/drawing/2014/main" xmlns="" id="{C734A295-0BF1-4D48-B904-896219732CDD}"/>
              </a:ext>
            </a:extLst>
          </p:cNvPr>
          <p:cNvSpPr/>
          <p:nvPr/>
        </p:nvSpPr>
        <p:spPr>
          <a:xfrm>
            <a:off x="7435660" y="3262538"/>
            <a:ext cx="2600838" cy="861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a:t>有意</a:t>
            </a:r>
          </a:p>
        </p:txBody>
      </p:sp>
      <p:sp>
        <p:nvSpPr>
          <p:cNvPr id="11" name="正方形/長方形 10">
            <a:extLst>
              <a:ext uri="{FF2B5EF4-FFF2-40B4-BE49-F238E27FC236}">
                <a16:creationId xmlns:a16="http://schemas.microsoft.com/office/drawing/2014/main" xmlns="" id="{1E396F69-3565-4381-834B-D7725223F360}"/>
              </a:ext>
            </a:extLst>
          </p:cNvPr>
          <p:cNvSpPr/>
          <p:nvPr/>
        </p:nvSpPr>
        <p:spPr>
          <a:xfrm>
            <a:off x="3783534" y="3553566"/>
            <a:ext cx="602299" cy="73371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xmlns="" id="{80B16308-60A8-4056-AE60-A4F6E3C278F0}"/>
              </a:ext>
            </a:extLst>
          </p:cNvPr>
          <p:cNvSpPr/>
          <p:nvPr/>
        </p:nvSpPr>
        <p:spPr>
          <a:xfrm>
            <a:off x="5825329" y="5261907"/>
            <a:ext cx="2157875" cy="5678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558629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344B54B-EE29-47B4-94A7-7BEA142D8318}"/>
              </a:ext>
            </a:extLst>
          </p:cNvPr>
          <p:cNvSpPr>
            <a:spLocks noGrp="1"/>
          </p:cNvSpPr>
          <p:nvPr>
            <p:ph type="title"/>
          </p:nvPr>
        </p:nvSpPr>
        <p:spPr/>
        <p:txBody>
          <a:bodyPr/>
          <a:lstStyle/>
          <a:p>
            <a:r>
              <a:rPr lang="ja-JP" altLang="en-US">
                <a:latin typeface="ＭＳ Ｐゴシック"/>
                <a:ea typeface="ＭＳ Ｐゴシック"/>
              </a:rPr>
              <a:t>仮説２</a:t>
            </a:r>
            <a:r>
              <a:rPr lang="en-US" altLang="ja-JP">
                <a:latin typeface="ＭＳ Ｐゴシック"/>
                <a:ea typeface="ＭＳ Ｐゴシック"/>
              </a:rPr>
              <a:t>-A</a:t>
            </a:r>
            <a:r>
              <a:rPr lang="ja-JP" altLang="en-US">
                <a:latin typeface="ＭＳ Ｐゴシック"/>
                <a:ea typeface="ＭＳ Ｐゴシック"/>
              </a:rPr>
              <a:t>・</a:t>
            </a:r>
            <a:r>
              <a:rPr lang="en-US" altLang="ja-JP">
                <a:latin typeface="ＭＳ Ｐゴシック"/>
                <a:ea typeface="ＭＳ Ｐゴシック"/>
              </a:rPr>
              <a:t>B</a:t>
            </a:r>
            <a:r>
              <a:rPr lang="ja-JP" altLang="en-US">
                <a:latin typeface="ＭＳ Ｐゴシック"/>
                <a:ea typeface="ＭＳ Ｐゴシック"/>
              </a:rPr>
              <a:t>　検証結果</a:t>
            </a:r>
            <a:endParaRPr kumimoji="1" lang="ja-JP" altLang="en-US"/>
          </a:p>
        </p:txBody>
      </p:sp>
      <p:sp>
        <p:nvSpPr>
          <p:cNvPr id="3" name="スライド番号プレースホルダー 2">
            <a:extLst>
              <a:ext uri="{FF2B5EF4-FFF2-40B4-BE49-F238E27FC236}">
                <a16:creationId xmlns:a16="http://schemas.microsoft.com/office/drawing/2014/main" xmlns="" id="{61F5DB7A-A884-45D1-927B-ECBF3724C5FB}"/>
              </a:ext>
            </a:extLst>
          </p:cNvPr>
          <p:cNvSpPr>
            <a:spLocks noGrp="1"/>
          </p:cNvSpPr>
          <p:nvPr>
            <p:ph type="sldNum" sz="quarter" idx="12"/>
          </p:nvPr>
        </p:nvSpPr>
        <p:spPr/>
        <p:txBody>
          <a:bodyPr/>
          <a:lstStyle/>
          <a:p>
            <a:fld id="{0CD68531-8BC7-42EC-BC36-2119241BD160}" type="slidenum">
              <a:rPr kumimoji="1" lang="ja-JP" altLang="en-US" smtClean="0"/>
              <a:t>33</a:t>
            </a:fld>
            <a:endParaRPr kumimoji="1" lang="ja-JP" altLang="en-US"/>
          </a:p>
        </p:txBody>
      </p:sp>
      <p:grpSp>
        <p:nvGrpSpPr>
          <p:cNvPr id="9" name="グループ化 8">
            <a:extLst>
              <a:ext uri="{FF2B5EF4-FFF2-40B4-BE49-F238E27FC236}">
                <a16:creationId xmlns:a16="http://schemas.microsoft.com/office/drawing/2014/main" xmlns="" id="{AA38D1ED-8A9A-47F8-B0F2-2E6F1E79F728}"/>
              </a:ext>
            </a:extLst>
          </p:cNvPr>
          <p:cNvGrpSpPr/>
          <p:nvPr/>
        </p:nvGrpSpPr>
        <p:grpSpPr>
          <a:xfrm>
            <a:off x="1097280" y="2377512"/>
            <a:ext cx="10540078" cy="1896952"/>
            <a:chOff x="1253960" y="2083699"/>
            <a:chExt cx="10540078" cy="1703222"/>
          </a:xfrm>
        </p:grpSpPr>
        <p:sp>
          <p:nvSpPr>
            <p:cNvPr id="4" name="テキスト ボックス 3">
              <a:extLst>
                <a:ext uri="{FF2B5EF4-FFF2-40B4-BE49-F238E27FC236}">
                  <a16:creationId xmlns:a16="http://schemas.microsoft.com/office/drawing/2014/main" xmlns="" id="{7087BC6C-0D65-4E3C-8278-B8E85194EB3B}"/>
                </a:ext>
              </a:extLst>
            </p:cNvPr>
            <p:cNvSpPr txBox="1"/>
            <p:nvPr/>
          </p:nvSpPr>
          <p:spPr>
            <a:xfrm>
              <a:off x="2933920" y="2083699"/>
              <a:ext cx="8860118" cy="830997"/>
            </a:xfrm>
            <a:prstGeom prst="rect">
              <a:avLst/>
            </a:prstGeom>
            <a:noFill/>
          </p:spPr>
          <p:txBody>
            <a:bodyPr wrap="none" rtlCol="0" anchor="t">
              <a:spAutoFit/>
            </a:bodyPr>
            <a:lstStyle/>
            <a:p>
              <a:r>
                <a:rPr lang="ja-JP" altLang="en-US" sz="2400"/>
                <a:t>購買失敗時において、フリマアプリで失敗した商品を販売した人は、</a:t>
              </a:r>
              <a:endParaRPr lang="en-US" altLang="ja-JP" sz="2400"/>
            </a:p>
            <a:p>
              <a:r>
                <a:rPr lang="ja-JP" altLang="en-US" sz="2400"/>
                <a:t>販売しなかった人よりも製品に対する</a:t>
              </a:r>
              <a:r>
                <a:rPr lang="ja-JP" altLang="en-US" sz="2400">
                  <a:latin typeface="ＭＳ Ｐゴシック"/>
                  <a:ea typeface="ＭＳ Ｐゴシック"/>
                </a:rPr>
                <a:t>満足度が高い</a:t>
              </a:r>
            </a:p>
          </p:txBody>
        </p:sp>
        <p:sp>
          <p:nvSpPr>
            <p:cNvPr id="5" name="テキスト ボックス 4">
              <a:extLst>
                <a:ext uri="{FF2B5EF4-FFF2-40B4-BE49-F238E27FC236}">
                  <a16:creationId xmlns:a16="http://schemas.microsoft.com/office/drawing/2014/main" xmlns="" id="{AF792E46-29B3-4671-996B-159D3AECE530}"/>
                </a:ext>
              </a:extLst>
            </p:cNvPr>
            <p:cNvSpPr txBox="1"/>
            <p:nvPr/>
          </p:nvSpPr>
          <p:spPr>
            <a:xfrm>
              <a:off x="1253960" y="2317799"/>
              <a:ext cx="1402036" cy="359248"/>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仮説②</a:t>
              </a:r>
              <a:r>
                <a:rPr kumimoji="1" lang="en-US" altLang="ja-JP" sz="2000">
                  <a:latin typeface="游ゴシック" panose="020B0400000000000000" pitchFamily="50" charset="-128"/>
                  <a:ea typeface="游ゴシック" panose="020B0400000000000000" pitchFamily="50" charset="-128"/>
                </a:rPr>
                <a:t>-A</a:t>
              </a:r>
              <a:endParaRPr kumimoji="1" lang="ja-JP" altLang="en-US" sz="2000">
                <a:latin typeface="游ゴシック" panose="020B0400000000000000" pitchFamily="50" charset="-128"/>
                <a:ea typeface="游ゴシック" panose="020B0400000000000000" pitchFamily="50" charset="-128"/>
              </a:endParaRPr>
            </a:p>
          </p:txBody>
        </p:sp>
        <p:grpSp>
          <p:nvGrpSpPr>
            <p:cNvPr id="6" name="グループ化 5">
              <a:extLst>
                <a:ext uri="{FF2B5EF4-FFF2-40B4-BE49-F238E27FC236}">
                  <a16:creationId xmlns:a16="http://schemas.microsoft.com/office/drawing/2014/main" xmlns="" id="{05ED095D-2A8A-421D-96B3-8EB3C4B83A60}"/>
                </a:ext>
              </a:extLst>
            </p:cNvPr>
            <p:cNvGrpSpPr/>
            <p:nvPr/>
          </p:nvGrpSpPr>
          <p:grpSpPr>
            <a:xfrm>
              <a:off x="1253960" y="2955924"/>
              <a:ext cx="9844210" cy="830997"/>
              <a:chOff x="1211179" y="2122120"/>
              <a:chExt cx="9844210" cy="830997"/>
            </a:xfrm>
          </p:grpSpPr>
          <p:sp>
            <p:nvSpPr>
              <p:cNvPr id="7" name="正方形/長方形 6">
                <a:extLst>
                  <a:ext uri="{FF2B5EF4-FFF2-40B4-BE49-F238E27FC236}">
                    <a16:creationId xmlns:a16="http://schemas.microsoft.com/office/drawing/2014/main" xmlns="" id="{9DCDCD17-59A1-4E63-BA9D-BA17774F3E10}"/>
                  </a:ext>
                </a:extLst>
              </p:cNvPr>
              <p:cNvSpPr/>
              <p:nvPr/>
            </p:nvSpPr>
            <p:spPr>
              <a:xfrm>
                <a:off x="2891139" y="2122120"/>
                <a:ext cx="8164250" cy="830997"/>
              </a:xfrm>
              <a:prstGeom prst="rect">
                <a:avLst/>
              </a:prstGeom>
            </p:spPr>
            <p:txBody>
              <a:bodyPr wrap="square" anchor="t">
                <a:spAutoFit/>
              </a:bodyPr>
              <a:lstStyle/>
              <a:p>
                <a:r>
                  <a:rPr lang="ja-JP" altLang="en-US" sz="2400"/>
                  <a:t>購買失敗時において、その商品をフリマアプリで販売した人は、</a:t>
                </a:r>
                <a:endParaRPr lang="en-US" altLang="ja-JP" sz="2400"/>
              </a:p>
              <a:p>
                <a:r>
                  <a:rPr lang="ja-JP" altLang="en-US" sz="2400"/>
                  <a:t>販売しなかった人よりも購買行動に対する</a:t>
                </a:r>
                <a:r>
                  <a:rPr lang="ja-JP" altLang="en-US" sz="2400">
                    <a:latin typeface="ＭＳ Ｐゴシック"/>
                    <a:ea typeface="ＭＳ Ｐゴシック"/>
                    <a:cs typeface="Calibri"/>
                  </a:rPr>
                  <a:t>満足度が高い</a:t>
                </a:r>
                <a:endParaRPr lang="en-US" altLang="ja-JP" sz="2400">
                  <a:cs typeface="Calibri"/>
                </a:endParaRPr>
              </a:p>
            </p:txBody>
          </p:sp>
          <p:sp>
            <p:nvSpPr>
              <p:cNvPr id="8" name="テキスト ボックス 7">
                <a:extLst>
                  <a:ext uri="{FF2B5EF4-FFF2-40B4-BE49-F238E27FC236}">
                    <a16:creationId xmlns:a16="http://schemas.microsoft.com/office/drawing/2014/main" xmlns="" id="{A4E56CE2-8029-46D5-83BC-CC8CD7A785B3}"/>
                  </a:ext>
                </a:extLst>
              </p:cNvPr>
              <p:cNvSpPr txBox="1"/>
              <p:nvPr/>
            </p:nvSpPr>
            <p:spPr>
              <a:xfrm>
                <a:off x="1211179" y="2357995"/>
                <a:ext cx="1391638" cy="359248"/>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nchor="ctr">
                <a:spAutoFit/>
              </a:bodyPr>
              <a:lstStyle/>
              <a:p>
                <a:pPr algn="ctr"/>
                <a:r>
                  <a:rPr kumimoji="1" lang="ja-JP" altLang="en-US" sz="2000">
                    <a:latin typeface="游ゴシック" panose="020B0400000000000000" pitchFamily="50" charset="-128"/>
                    <a:ea typeface="游ゴシック" panose="020B0400000000000000" pitchFamily="50" charset="-128"/>
                  </a:rPr>
                  <a:t>仮説②</a:t>
                </a:r>
                <a:r>
                  <a:rPr kumimoji="1" lang="en-US" altLang="ja-JP" sz="2000">
                    <a:latin typeface="游ゴシック" panose="020B0400000000000000" pitchFamily="50" charset="-128"/>
                    <a:ea typeface="游ゴシック" panose="020B0400000000000000" pitchFamily="50" charset="-128"/>
                  </a:rPr>
                  <a:t>-B</a:t>
                </a:r>
                <a:endParaRPr kumimoji="1" lang="ja-JP" altLang="en-US" sz="2000">
                  <a:latin typeface="游ゴシック" panose="020B0400000000000000" pitchFamily="50" charset="-128"/>
                  <a:ea typeface="游ゴシック" panose="020B0400000000000000" pitchFamily="50" charset="-128"/>
                </a:endParaRPr>
              </a:p>
            </p:txBody>
          </p:sp>
        </p:grpSp>
      </p:grpSp>
      <p:sp>
        <p:nvSpPr>
          <p:cNvPr id="11" name="テキスト ボックス 10">
            <a:extLst>
              <a:ext uri="{FF2B5EF4-FFF2-40B4-BE49-F238E27FC236}">
                <a16:creationId xmlns:a16="http://schemas.microsoft.com/office/drawing/2014/main" xmlns="" id="{1A73A8A4-23F4-4BBB-8BFC-2811CE6436F6}"/>
              </a:ext>
            </a:extLst>
          </p:cNvPr>
          <p:cNvSpPr txBox="1"/>
          <p:nvPr/>
        </p:nvSpPr>
        <p:spPr>
          <a:xfrm>
            <a:off x="1477824" y="4721589"/>
            <a:ext cx="9297312" cy="830997"/>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sz="2400"/>
              <a:t>商品・購買行動に対する満足度をそれぞれ４つの質問で測定</a:t>
            </a:r>
            <a:endParaRPr kumimoji="1" lang="en-US" altLang="ja-JP" sz="2400"/>
          </a:p>
          <a:p>
            <a:pPr algn="r"/>
            <a:r>
              <a:rPr lang="ja-JP" altLang="en-US" sz="2400" u="sng"/>
              <a:t>⇒信頼性分析を行った結果、全ての質問で信頼性が見られなかった</a:t>
            </a:r>
            <a:endParaRPr kumimoji="1" lang="ja-JP" altLang="en-US" sz="2400" u="sng"/>
          </a:p>
        </p:txBody>
      </p:sp>
    </p:spTree>
    <p:extLst>
      <p:ext uri="{BB962C8B-B14F-4D97-AF65-F5344CB8AC3E}">
        <p14:creationId xmlns:p14="http://schemas.microsoft.com/office/powerpoint/2010/main" val="18151231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344B54B-EE29-47B4-94A7-7BEA142D8318}"/>
              </a:ext>
            </a:extLst>
          </p:cNvPr>
          <p:cNvSpPr>
            <a:spLocks noGrp="1"/>
          </p:cNvSpPr>
          <p:nvPr>
            <p:ph type="title"/>
          </p:nvPr>
        </p:nvSpPr>
        <p:spPr/>
        <p:txBody>
          <a:bodyPr/>
          <a:lstStyle/>
          <a:p>
            <a:r>
              <a:rPr lang="ja-JP" altLang="en-US">
                <a:latin typeface="ＭＳ Ｐゴシック"/>
                <a:ea typeface="ＭＳ Ｐゴシック"/>
              </a:rPr>
              <a:t>インプリケーション</a:t>
            </a:r>
            <a:endParaRPr kumimoji="1" lang="ja-JP" altLang="en-US"/>
          </a:p>
        </p:txBody>
      </p:sp>
      <p:sp>
        <p:nvSpPr>
          <p:cNvPr id="3" name="スライド番号プレースホルダー 2">
            <a:extLst>
              <a:ext uri="{FF2B5EF4-FFF2-40B4-BE49-F238E27FC236}">
                <a16:creationId xmlns:a16="http://schemas.microsoft.com/office/drawing/2014/main" xmlns="" id="{61F5DB7A-A884-45D1-927B-ECBF3724C5FB}"/>
              </a:ext>
            </a:extLst>
          </p:cNvPr>
          <p:cNvSpPr>
            <a:spLocks noGrp="1"/>
          </p:cNvSpPr>
          <p:nvPr>
            <p:ph type="sldNum" sz="quarter" idx="12"/>
          </p:nvPr>
        </p:nvSpPr>
        <p:spPr/>
        <p:txBody>
          <a:bodyPr/>
          <a:lstStyle/>
          <a:p>
            <a:fld id="{0CD68531-8BC7-42EC-BC36-2119241BD160}" type="slidenum">
              <a:rPr kumimoji="1" lang="ja-JP" altLang="en-US" smtClean="0"/>
              <a:t>34</a:t>
            </a:fld>
            <a:endParaRPr kumimoji="1" lang="ja-JP" altLang="en-US"/>
          </a:p>
        </p:txBody>
      </p:sp>
      <p:sp>
        <p:nvSpPr>
          <p:cNvPr id="5" name="正方形/長方形 3">
            <a:extLst>
              <a:ext uri="{FF2B5EF4-FFF2-40B4-BE49-F238E27FC236}">
                <a16:creationId xmlns:a16="http://schemas.microsoft.com/office/drawing/2014/main" xmlns="" id="{4A128027-8D85-47FB-A77A-2ABB3DEF3AE6}"/>
              </a:ext>
            </a:extLst>
          </p:cNvPr>
          <p:cNvSpPr/>
          <p:nvPr/>
        </p:nvSpPr>
        <p:spPr>
          <a:xfrm>
            <a:off x="1381166" y="2072496"/>
            <a:ext cx="9965229" cy="2800767"/>
          </a:xfrm>
          <a:prstGeom prst="rect">
            <a:avLst/>
          </a:prstGeom>
        </p:spPr>
        <p:txBody>
          <a:bodyPr wrap="square" anchor="t">
            <a:spAutoFit/>
          </a:bodyPr>
          <a:lstStyle/>
          <a:p>
            <a:pPr marL="342900" indent="-342900">
              <a:buFont typeface="Wingdings"/>
              <a:buChar char="Ø"/>
            </a:pPr>
            <a:r>
              <a:rPr lang="ja-JP" altLang="en-US" sz="2800">
                <a:latin typeface="ＭＳ Ｐゴシック"/>
                <a:ea typeface="ＭＳ Ｐゴシック"/>
                <a:cs typeface="Calibri"/>
              </a:rPr>
              <a:t>学術的インプリケーション</a:t>
            </a:r>
            <a:endParaRPr lang="ja-JP" sz="2800">
              <a:latin typeface="ＭＳ Ｐゴシック"/>
              <a:ea typeface="ＭＳ Ｐゴシック"/>
              <a:cs typeface="Calibri"/>
            </a:endParaRPr>
          </a:p>
          <a:p>
            <a:r>
              <a:rPr lang="ja-JP" altLang="en-US" sz="2400">
                <a:latin typeface="ＭＳ Ｐゴシック"/>
                <a:ea typeface="ＭＳ Ｐゴシック"/>
                <a:cs typeface="Calibri"/>
              </a:rPr>
              <a:t>フリマアプリでの販売行為がネガティブ感情を低減させることが分かった。</a:t>
            </a:r>
            <a:endParaRPr lang="ja-JP" sz="2400">
              <a:latin typeface="ＭＳ Ｐゴシック"/>
              <a:ea typeface="ＭＳ Ｐゴシック"/>
              <a:cs typeface="Calibri"/>
            </a:endParaRPr>
          </a:p>
          <a:p>
            <a:r>
              <a:rPr lang="ja-JP" altLang="en-US" sz="2400">
                <a:latin typeface="ＭＳ Ｐゴシック"/>
                <a:ea typeface="ＭＳ Ｐゴシック"/>
                <a:cs typeface="Calibri"/>
              </a:rPr>
              <a:t>→</a:t>
            </a:r>
            <a:r>
              <a:rPr lang="ja-JP" altLang="en-US" sz="2400" b="1">
                <a:latin typeface="ＭＳ Ｐゴシック"/>
                <a:ea typeface="ＭＳ Ｐゴシック"/>
                <a:cs typeface="Calibri"/>
              </a:rPr>
              <a:t>フリマアプリに関する新たな研究視点の提示（感情）</a:t>
            </a:r>
            <a:endParaRPr lang="ja-JP" sz="2400" b="1">
              <a:latin typeface="ＭＳ Ｐゴシック"/>
              <a:ea typeface="ＭＳ Ｐゴシック"/>
            </a:endParaRPr>
          </a:p>
          <a:p>
            <a:endParaRPr lang="ja-JP" altLang="en-US" sz="2400">
              <a:latin typeface="ＭＳ Ｐゴシック"/>
              <a:ea typeface="ＭＳ Ｐゴシック"/>
              <a:cs typeface="Calibri"/>
            </a:endParaRPr>
          </a:p>
          <a:p>
            <a:pPr marL="342900" indent="-342900">
              <a:buFont typeface="Wingdings"/>
              <a:buChar char="Ø"/>
            </a:pPr>
            <a:r>
              <a:rPr lang="ja-JP" altLang="en-US" sz="2800">
                <a:latin typeface="ＭＳ Ｐゴシック"/>
                <a:ea typeface="ＭＳ Ｐゴシック"/>
                <a:cs typeface="Calibri"/>
              </a:rPr>
              <a:t>実務的インプリケーション</a:t>
            </a:r>
          </a:p>
          <a:p>
            <a:r>
              <a:rPr lang="ja-JP" altLang="en-US" sz="2400">
                <a:latin typeface="ＭＳ Ｐゴシック"/>
                <a:ea typeface="ＭＳ Ｐゴシック"/>
                <a:cs typeface="Calibri"/>
              </a:rPr>
              <a:t>購買失敗時にフリマアプリで販売を行うと、商品と購買行動どちらに対するネガティブ感情も低減することが分かった。</a:t>
            </a:r>
          </a:p>
        </p:txBody>
      </p:sp>
    </p:spTree>
    <p:extLst>
      <p:ext uri="{BB962C8B-B14F-4D97-AF65-F5344CB8AC3E}">
        <p14:creationId xmlns:p14="http://schemas.microsoft.com/office/powerpoint/2010/main" val="6144290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344B54B-EE29-47B4-94A7-7BEA142D8318}"/>
              </a:ext>
            </a:extLst>
          </p:cNvPr>
          <p:cNvSpPr>
            <a:spLocks noGrp="1"/>
          </p:cNvSpPr>
          <p:nvPr>
            <p:ph type="title"/>
          </p:nvPr>
        </p:nvSpPr>
        <p:spPr/>
        <p:txBody>
          <a:bodyPr/>
          <a:lstStyle/>
          <a:p>
            <a:r>
              <a:rPr lang="ja-JP" altLang="en-US">
                <a:latin typeface="ＭＳ Ｐゴシック"/>
                <a:ea typeface="ＭＳ Ｐゴシック"/>
              </a:rPr>
              <a:t>本研究の問題と改善点</a:t>
            </a:r>
            <a:endParaRPr kumimoji="1" lang="ja-JP" altLang="en-US"/>
          </a:p>
        </p:txBody>
      </p:sp>
      <p:sp>
        <p:nvSpPr>
          <p:cNvPr id="3" name="スライド番号プレースホルダー 2">
            <a:extLst>
              <a:ext uri="{FF2B5EF4-FFF2-40B4-BE49-F238E27FC236}">
                <a16:creationId xmlns:a16="http://schemas.microsoft.com/office/drawing/2014/main" xmlns="" id="{61F5DB7A-A884-45D1-927B-ECBF3724C5FB}"/>
              </a:ext>
            </a:extLst>
          </p:cNvPr>
          <p:cNvSpPr>
            <a:spLocks noGrp="1"/>
          </p:cNvSpPr>
          <p:nvPr>
            <p:ph type="sldNum" sz="quarter" idx="12"/>
          </p:nvPr>
        </p:nvSpPr>
        <p:spPr/>
        <p:txBody>
          <a:bodyPr/>
          <a:lstStyle/>
          <a:p>
            <a:fld id="{0CD68531-8BC7-42EC-BC36-2119241BD160}" type="slidenum">
              <a:rPr kumimoji="1" lang="ja-JP" altLang="en-US" smtClean="0"/>
              <a:t>35</a:t>
            </a:fld>
            <a:endParaRPr kumimoji="1" lang="ja-JP" altLang="en-US"/>
          </a:p>
        </p:txBody>
      </p:sp>
      <p:sp>
        <p:nvSpPr>
          <p:cNvPr id="5" name="正方形/長方形 3">
            <a:extLst>
              <a:ext uri="{FF2B5EF4-FFF2-40B4-BE49-F238E27FC236}">
                <a16:creationId xmlns:a16="http://schemas.microsoft.com/office/drawing/2014/main" xmlns="" id="{F2BD7A03-129A-460B-8645-108152EC820B}"/>
              </a:ext>
            </a:extLst>
          </p:cNvPr>
          <p:cNvSpPr/>
          <p:nvPr/>
        </p:nvSpPr>
        <p:spPr>
          <a:xfrm>
            <a:off x="924227" y="1611899"/>
            <a:ext cx="10583456" cy="3539430"/>
          </a:xfrm>
          <a:prstGeom prst="rect">
            <a:avLst/>
          </a:prstGeom>
        </p:spPr>
        <p:txBody>
          <a:bodyPr wrap="square" anchor="t">
            <a:spAutoFit/>
          </a:bodyPr>
          <a:lstStyle/>
          <a:p>
            <a:pPr marL="457200" indent="-457200">
              <a:buFont typeface="Arial"/>
              <a:buChar char="•"/>
            </a:pPr>
            <a:r>
              <a:rPr lang="ja-JP" altLang="en-US" sz="2800">
                <a:latin typeface="ＭＳ Ｐゴシック"/>
                <a:ea typeface="ＭＳ Ｐゴシック"/>
                <a:cs typeface="Calibri"/>
              </a:rPr>
              <a:t>信頼性の高い満足度尺度の作成ができなかった</a:t>
            </a:r>
            <a:r>
              <a:rPr lang="ja-JP" altLang="en-US" sz="2800">
                <a:latin typeface="ＭＳ Ｐゴシック"/>
                <a:ea typeface="ＭＳ Ｐゴシック"/>
              </a:rPr>
              <a:t>点。</a:t>
            </a:r>
            <a:endParaRPr lang="ja-JP" sz="2800">
              <a:latin typeface="ＭＳ Ｐゴシック"/>
              <a:ea typeface="ＭＳ Ｐゴシック"/>
            </a:endParaRPr>
          </a:p>
          <a:p>
            <a:endParaRPr lang="ja-JP" altLang="en-US" sz="2800">
              <a:latin typeface="ＭＳ Ｐゴシック"/>
              <a:ea typeface="ＭＳ Ｐゴシック"/>
              <a:cs typeface="Calibri"/>
            </a:endParaRPr>
          </a:p>
          <a:p>
            <a:pPr marL="457200" indent="-457200">
              <a:buFont typeface="Arial"/>
              <a:buChar char="•"/>
            </a:pPr>
            <a:r>
              <a:rPr lang="ja-JP" altLang="en-US" sz="2800">
                <a:latin typeface="ＭＳ Ｐゴシック"/>
                <a:ea typeface="ＭＳ Ｐゴシック"/>
                <a:cs typeface="Calibri"/>
              </a:rPr>
              <a:t>「フリマアプリでの販売」と「放置」の2で比較した点。</a:t>
            </a:r>
            <a:endParaRPr lang="ja-JP">
              <a:latin typeface="ＭＳ Ｐゴシック"/>
              <a:ea typeface="ＭＳ Ｐゴシック"/>
              <a:cs typeface="Calibri"/>
            </a:endParaRPr>
          </a:p>
          <a:p>
            <a:r>
              <a:rPr lang="ja-JP" altLang="en-US" sz="2800">
                <a:latin typeface="ＭＳ Ｐゴシック"/>
                <a:ea typeface="ＭＳ Ｐゴシック"/>
                <a:cs typeface="Calibri"/>
              </a:rPr>
              <a:t>　→ほかの購買後の行動（譲渡、廃棄）とも比較す</a:t>
            </a:r>
            <a:r>
              <a:rPr lang="ja-JP" altLang="en-US" sz="2800">
                <a:latin typeface="ＭＳ Ｐゴシック"/>
                <a:ea typeface="ＭＳ Ｐゴシック"/>
              </a:rPr>
              <a:t>る必要がある。</a:t>
            </a:r>
            <a:endParaRPr lang="ja-JP">
              <a:latin typeface="ＭＳ Ｐゴシック"/>
              <a:ea typeface="ＭＳ Ｐゴシック"/>
            </a:endParaRPr>
          </a:p>
          <a:p>
            <a:endParaRPr lang="ja-JP" altLang="en-US" sz="2800">
              <a:latin typeface="ＭＳ Ｐゴシック"/>
              <a:ea typeface="ＭＳ Ｐゴシック"/>
              <a:cs typeface="Calibri"/>
            </a:endParaRPr>
          </a:p>
          <a:p>
            <a:pPr marL="457200" indent="-457200">
              <a:buFont typeface="Arial"/>
              <a:buChar char="•"/>
            </a:pPr>
            <a:r>
              <a:rPr lang="ja-JP" altLang="en-US" sz="2800">
                <a:latin typeface="ＭＳ Ｐゴシック"/>
                <a:ea typeface="ＭＳ Ｐゴシック"/>
                <a:cs typeface="Calibri"/>
              </a:rPr>
              <a:t>サンプル数の関係でシナリオ実験を採用した点。</a:t>
            </a:r>
            <a:endParaRPr lang="ja-JP">
              <a:latin typeface="ＭＳ Ｐゴシック"/>
              <a:ea typeface="ＭＳ Ｐゴシック"/>
              <a:cs typeface="Calibri"/>
            </a:endParaRPr>
          </a:p>
          <a:p>
            <a:r>
              <a:rPr lang="ja-JP" altLang="en-US" sz="2800">
                <a:latin typeface="ＭＳ Ｐゴシック"/>
                <a:ea typeface="ＭＳ Ｐゴシック"/>
                <a:cs typeface="Calibri"/>
              </a:rPr>
              <a:t>→実際の販売経験の有無で分けられれば、感情や満足度により大きな差が見られる</a:t>
            </a:r>
            <a:r>
              <a:rPr lang="ja-JP" altLang="en-US" sz="2800">
                <a:latin typeface="ＭＳ Ｐゴシック"/>
                <a:ea typeface="ＭＳ Ｐゴシック"/>
              </a:rPr>
              <a:t>と推測される。</a:t>
            </a:r>
            <a:endParaRPr lang="ja-JP">
              <a:latin typeface="ＭＳ Ｐゴシック"/>
              <a:ea typeface="ＭＳ Ｐゴシック"/>
            </a:endParaRPr>
          </a:p>
        </p:txBody>
      </p:sp>
    </p:spTree>
    <p:extLst>
      <p:ext uri="{BB962C8B-B14F-4D97-AF65-F5344CB8AC3E}">
        <p14:creationId xmlns:p14="http://schemas.microsoft.com/office/powerpoint/2010/main" val="23930893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2D1B62B6-A4A7-4168-8D38-24662C65C6CA}"/>
              </a:ext>
            </a:extLst>
          </p:cNvPr>
          <p:cNvSpPr>
            <a:spLocks noGrp="1"/>
          </p:cNvSpPr>
          <p:nvPr>
            <p:ph type="title"/>
          </p:nvPr>
        </p:nvSpPr>
        <p:spPr/>
        <p:txBody>
          <a:bodyPr>
            <a:normAutofit/>
          </a:bodyPr>
          <a:lstStyle/>
          <a:p>
            <a:r>
              <a:rPr kumimoji="1" lang="ja-JP" altLang="en-US" sz="3600">
                <a:solidFill>
                  <a:schemeClr val="tx1"/>
                </a:solidFill>
              </a:rPr>
              <a:t>参考文献</a:t>
            </a:r>
          </a:p>
        </p:txBody>
      </p:sp>
      <p:sp>
        <p:nvSpPr>
          <p:cNvPr id="4" name="スライド番号プレースホルダー 3">
            <a:extLst>
              <a:ext uri="{FF2B5EF4-FFF2-40B4-BE49-F238E27FC236}">
                <a16:creationId xmlns:a16="http://schemas.microsoft.com/office/drawing/2014/main" xmlns="" id="{98FD56D4-7651-4473-8E0B-D8FD52A73B21}"/>
              </a:ext>
            </a:extLst>
          </p:cNvPr>
          <p:cNvSpPr>
            <a:spLocks noGrp="1"/>
          </p:cNvSpPr>
          <p:nvPr>
            <p:ph type="sldNum" sz="quarter" idx="12"/>
          </p:nvPr>
        </p:nvSpPr>
        <p:spPr/>
        <p:txBody>
          <a:bodyPr/>
          <a:lstStyle/>
          <a:p>
            <a:fld id="{0CD68531-8BC7-42EC-BC36-2119241BD160}" type="slidenum">
              <a:rPr lang="ja-JP" altLang="en-US" smtClean="0"/>
              <a:pPr/>
              <a:t>36</a:t>
            </a:fld>
            <a:endParaRPr lang="ja-JP" altLang="en-US"/>
          </a:p>
        </p:txBody>
      </p:sp>
      <p:sp>
        <p:nvSpPr>
          <p:cNvPr id="7" name="テキスト ボックス 6">
            <a:extLst>
              <a:ext uri="{FF2B5EF4-FFF2-40B4-BE49-F238E27FC236}">
                <a16:creationId xmlns:a16="http://schemas.microsoft.com/office/drawing/2014/main" xmlns="" id="{FB084D98-472F-47CB-AE33-614CCB146BE7}"/>
              </a:ext>
            </a:extLst>
          </p:cNvPr>
          <p:cNvSpPr txBox="1"/>
          <p:nvPr/>
        </p:nvSpPr>
        <p:spPr>
          <a:xfrm>
            <a:off x="195143" y="1859711"/>
            <a:ext cx="12226629" cy="3970318"/>
          </a:xfrm>
          <a:prstGeom prst="rect">
            <a:avLst/>
          </a:prstGeom>
          <a:noFill/>
        </p:spPr>
        <p:txBody>
          <a:bodyPr wrap="square" rtlCol="0" anchor="t">
            <a:spAutoFit/>
          </a:bodyPr>
          <a:lstStyle/>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経済産業省（</a:t>
            </a:r>
            <a:r>
              <a:rPr lang="en-US" altLang="ja-JP">
                <a:latin typeface="游ゴシック" panose="020B0400000000000000" pitchFamily="50" charset="-128"/>
                <a:ea typeface="游ゴシック" panose="020B0400000000000000" pitchFamily="50" charset="-128"/>
              </a:rPr>
              <a:t>2008</a:t>
            </a:r>
            <a:r>
              <a:rPr lang="ja-JP" altLang="en-US">
                <a:latin typeface="游ゴシック" panose="020B0400000000000000" pitchFamily="50" charset="-128"/>
                <a:ea typeface="游ゴシック" panose="020B0400000000000000" pitchFamily="50" charset="-128"/>
              </a:rPr>
              <a:t>）「電子商取引に関する市場調査」</a:t>
            </a:r>
            <a:endParaRPr lang="en-US" altLang="ja-JP">
              <a:latin typeface="游ゴシック" panose="020B0400000000000000" pitchFamily="50" charset="-128"/>
              <a:ea typeface="游ゴシック" panose="020B0400000000000000" pitchFamily="50" charset="-128"/>
            </a:endParaRPr>
          </a:p>
          <a:p>
            <a:r>
              <a:rPr lang="en-US" altLang="ja-JP">
                <a:latin typeface="游ゴシック" panose="020B0400000000000000" pitchFamily="50" charset="-128"/>
                <a:ea typeface="游ゴシック" panose="020B0400000000000000" pitchFamily="50" charset="-128"/>
              </a:rPr>
              <a:t>	http://www.meti.go.jp/press/2018/04/20180425001/20180425001.html</a:t>
            </a:r>
            <a:r>
              <a:rPr lang="ja-JP" altLang="en-US" dirty="0">
                <a:latin typeface="游ゴシック" panose="020B0400000000000000" pitchFamily="50" charset="-128"/>
                <a:ea typeface="游ゴシック" panose="020B0400000000000000" pitchFamily="50" charset="-128"/>
              </a:rPr>
              <a:t>　</a:t>
            </a:r>
            <a:r>
              <a:rPr lang="en-US" altLang="ja-JP">
                <a:latin typeface="游ゴシック" panose="020B0400000000000000" pitchFamily="50" charset="-128"/>
                <a:ea typeface="游ゴシック" panose="020B0400000000000000" pitchFamily="50" charset="-128"/>
              </a:rPr>
              <a:t>2018/12/7</a:t>
            </a:r>
            <a:r>
              <a:rPr lang="ja-JP" altLang="en-US">
                <a:latin typeface="游ゴシック" panose="020B0400000000000000" pitchFamily="50" charset="-128"/>
                <a:ea typeface="游ゴシック" panose="020B0400000000000000" pitchFamily="50" charset="-128"/>
              </a:rPr>
              <a:t>　最終アクセス</a:t>
            </a:r>
            <a:endParaRPr lang="en-US" altLang="ja-JP">
              <a:latin typeface="游ゴシック" panose="020B0400000000000000" pitchFamily="50" charset="-128"/>
              <a:ea typeface="游ゴシック" panose="020B0400000000000000" pitchFamily="50" charset="-128"/>
              <a:cs typeface="Calibri"/>
            </a:endParaRPr>
          </a:p>
          <a:p>
            <a:pPr marL="285750" indent="-285750">
              <a:buFont typeface="Arial" panose="020B0604020202020204" pitchFamily="34" charset="0"/>
              <a:buChar char="•"/>
            </a:pPr>
            <a:r>
              <a:rPr lang="ja-JP">
                <a:latin typeface="游ゴシック" panose="020B0400000000000000" pitchFamily="50" charset="-128"/>
                <a:ea typeface="游ゴシック" panose="020B0400000000000000" pitchFamily="50" charset="-128"/>
              </a:rPr>
              <a:t>フリマアプリ「メルカリ」サービス開始5周年記念第一弾 5年間の歴史を振り返る『数字で見るメルカリ』を発表</a:t>
            </a:r>
            <a:endParaRPr lang="ja-JP" altLang="en-US">
              <a:latin typeface="游ゴシック" panose="020B0400000000000000" pitchFamily="50" charset="-128"/>
              <a:ea typeface="游ゴシック" panose="020B0400000000000000" pitchFamily="50" charset="-128"/>
              <a:cs typeface="Calibri"/>
            </a:endParaRPr>
          </a:p>
          <a:p>
            <a:r>
              <a:rPr lang="ja-JP" dirty="0">
                <a:latin typeface="游ゴシック" panose="020B0400000000000000" pitchFamily="50" charset="-128"/>
                <a:ea typeface="游ゴシック" panose="020B0400000000000000" pitchFamily="50" charset="-128"/>
              </a:rPr>
              <a:t>　　　　　</a:t>
            </a:r>
            <a:r>
              <a:rPr lang="ja-JP" altLang="en-US" dirty="0">
                <a:latin typeface="游ゴシック" panose="020B0400000000000000" pitchFamily="50" charset="-128"/>
                <a:ea typeface="游ゴシック" panose="020B0400000000000000" pitchFamily="50" charset="-128"/>
              </a:rPr>
              <a:t>　</a:t>
            </a:r>
            <a:r>
              <a:rPr lang="en-US" altLang="ja-JP">
                <a:latin typeface="游ゴシック" panose="020B0400000000000000" pitchFamily="50" charset="-128"/>
                <a:ea typeface="游ゴシック" panose="020B0400000000000000" pitchFamily="50" charset="-128"/>
                <a:cs typeface="Calibri"/>
              </a:rPr>
              <a:t>https://about.mercari.com/press/news/article/20180702_mercarinumbers/</a:t>
            </a:r>
            <a:endParaRPr lang="ja-JP">
              <a:latin typeface="游ゴシック" panose="020B0400000000000000" pitchFamily="50" charset="-128"/>
              <a:ea typeface="游ゴシック" panose="020B0400000000000000" pitchFamily="50" charset="-128"/>
              <a:cs typeface="Calibri"/>
            </a:endParaRP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マーケティングリサーチキャンプ（</a:t>
            </a:r>
            <a:r>
              <a:rPr lang="en-US" altLang="ja-JP">
                <a:latin typeface="游ゴシック" panose="020B0400000000000000" pitchFamily="50" charset="-128"/>
                <a:ea typeface="游ゴシック" panose="020B0400000000000000" pitchFamily="50" charset="-128"/>
              </a:rPr>
              <a:t>2016</a:t>
            </a:r>
            <a:r>
              <a:rPr lang="ja-JP" altLang="en-US">
                <a:latin typeface="游ゴシック" panose="020B0400000000000000" pitchFamily="50" charset="-128"/>
                <a:ea typeface="游ゴシック" panose="020B0400000000000000" pitchFamily="50" charset="-128"/>
              </a:rPr>
              <a:t>）「フィーチャーフォンとスマートフォンの利用推移」</a:t>
            </a:r>
            <a:endParaRPr lang="en-US" altLang="ja-JP">
              <a:latin typeface="游ゴシック" panose="020B0400000000000000" pitchFamily="50" charset="-128"/>
              <a:ea typeface="游ゴシック" panose="020B0400000000000000" pitchFamily="50" charset="-128"/>
              <a:cs typeface="Calibri"/>
            </a:endParaRPr>
          </a:p>
          <a:p>
            <a:pPr lvl="1"/>
            <a:r>
              <a:rPr lang="en-US" altLang="ja-JP">
                <a:latin typeface="游ゴシック" panose="020B0400000000000000" pitchFamily="50" charset="-128"/>
                <a:ea typeface="游ゴシック" panose="020B0400000000000000" pitchFamily="50" charset="-128"/>
              </a:rPr>
              <a:t>	https://marketing-rc.com/article/20160731.html</a:t>
            </a:r>
            <a:r>
              <a:rPr lang="ja-JP" altLang="en-US" dirty="0">
                <a:latin typeface="游ゴシック" panose="020B0400000000000000" pitchFamily="50" charset="-128"/>
                <a:ea typeface="游ゴシック" panose="020B0400000000000000" pitchFamily="50" charset="-128"/>
              </a:rPr>
              <a:t>　</a:t>
            </a:r>
            <a:r>
              <a:rPr lang="en-US" altLang="ja-JP">
                <a:latin typeface="游ゴシック" panose="020B0400000000000000" pitchFamily="50" charset="-128"/>
                <a:ea typeface="游ゴシック" panose="020B0400000000000000" pitchFamily="50" charset="-128"/>
              </a:rPr>
              <a:t>2018/12/7</a:t>
            </a:r>
            <a:r>
              <a:rPr lang="ja-JP" altLang="en-US">
                <a:latin typeface="游ゴシック" panose="020B0400000000000000" pitchFamily="50" charset="-128"/>
                <a:ea typeface="游ゴシック" panose="020B0400000000000000" pitchFamily="50" charset="-128"/>
              </a:rPr>
              <a:t>　最終アクセス</a:t>
            </a: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小嵜秀信（</a:t>
            </a:r>
            <a:r>
              <a:rPr lang="en-US" altLang="ja-JP">
                <a:latin typeface="游ゴシック" panose="020B0400000000000000" pitchFamily="50" charset="-128"/>
                <a:ea typeface="游ゴシック" panose="020B0400000000000000" pitchFamily="50" charset="-128"/>
              </a:rPr>
              <a:t>2018</a:t>
            </a:r>
            <a:r>
              <a:rPr lang="ja-JP" altLang="en-US">
                <a:latin typeface="游ゴシック" panose="020B0400000000000000" pitchFamily="50" charset="-128"/>
                <a:ea typeface="游ゴシック" panose="020B0400000000000000" pitchFamily="50" charset="-128"/>
              </a:rPr>
              <a:t>）「リユース品ネット流通に関する実態調査」</a:t>
            </a:r>
            <a:endParaRPr lang="en-US" altLang="ja-JP">
              <a:latin typeface="游ゴシック" panose="020B0400000000000000" pitchFamily="50" charset="-128"/>
              <a:ea typeface="游ゴシック" panose="020B0400000000000000" pitchFamily="50" charset="-128"/>
            </a:endParaRPr>
          </a:p>
          <a:p>
            <a:r>
              <a:rPr lang="en-US" altLang="ja-JP">
                <a:latin typeface="游ゴシック" panose="020B0400000000000000" pitchFamily="50" charset="-128"/>
                <a:ea typeface="游ゴシック" panose="020B0400000000000000" pitchFamily="50" charset="-128"/>
              </a:rPr>
              <a:t>	https://opac.time.u-tokai.ac.jp/webopac/1_45_63._?key=HYGVEJ</a:t>
            </a:r>
            <a:r>
              <a:rPr lang="ja-JP" altLang="en-US" dirty="0">
                <a:latin typeface="游ゴシック" panose="020B0400000000000000" pitchFamily="50" charset="-128"/>
                <a:ea typeface="游ゴシック" panose="020B0400000000000000" pitchFamily="50" charset="-128"/>
              </a:rPr>
              <a:t>　</a:t>
            </a:r>
            <a:r>
              <a:rPr lang="en-US" altLang="ja-JP">
                <a:latin typeface="游ゴシック" panose="020B0400000000000000" pitchFamily="50" charset="-128"/>
                <a:ea typeface="游ゴシック" panose="020B0400000000000000" pitchFamily="50" charset="-128"/>
              </a:rPr>
              <a:t>2018/12/7</a:t>
            </a:r>
            <a:r>
              <a:rPr lang="ja-JP" altLang="en-US">
                <a:latin typeface="游ゴシック" panose="020B0400000000000000" pitchFamily="50" charset="-128"/>
                <a:ea typeface="游ゴシック" panose="020B0400000000000000" pitchFamily="50" charset="-128"/>
              </a:rPr>
              <a:t>　最終アクセス</a:t>
            </a:r>
            <a:endParaRPr lang="en-US" altLang="ja-JP">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博報堂（</a:t>
            </a:r>
            <a:r>
              <a:rPr lang="en-US" altLang="ja-JP">
                <a:latin typeface="游ゴシック" panose="020B0400000000000000" pitchFamily="50" charset="-128"/>
                <a:ea typeface="游ゴシック" panose="020B0400000000000000" pitchFamily="50" charset="-128"/>
              </a:rPr>
              <a:t>2018</a:t>
            </a:r>
            <a:r>
              <a:rPr lang="ja-JP" altLang="en-US">
                <a:latin typeface="游ゴシック" panose="020B0400000000000000" pitchFamily="50" charset="-128"/>
                <a:ea typeface="游ゴシック" panose="020B0400000000000000" pitchFamily="50" charset="-128"/>
              </a:rPr>
              <a:t>）「ヒット習慣予報 </a:t>
            </a:r>
            <a:r>
              <a:rPr lang="en-US" altLang="ja-JP">
                <a:latin typeface="游ゴシック" panose="020B0400000000000000" pitchFamily="50" charset="-128"/>
                <a:ea typeface="游ゴシック" panose="020B0400000000000000" pitchFamily="50" charset="-128"/>
              </a:rPr>
              <a:t>vol.24</a:t>
            </a:r>
            <a:r>
              <a:rPr lang="ja-JP" altLang="en-US" dirty="0">
                <a:latin typeface="游ゴシック" panose="020B0400000000000000" pitchFamily="50" charset="-128"/>
                <a:ea typeface="游ゴシック" panose="020B0400000000000000" pitchFamily="50" charset="-128"/>
              </a:rPr>
              <a:t>　</a:t>
            </a:r>
            <a:r>
              <a:rPr lang="en-US" altLang="ja-JP">
                <a:latin typeface="游ゴシック" panose="020B0400000000000000" pitchFamily="50" charset="-128"/>
                <a:ea typeface="游ゴシック" panose="020B0400000000000000" pitchFamily="50" charset="-128"/>
              </a:rPr>
              <a:t>『</a:t>
            </a:r>
            <a:r>
              <a:rPr lang="ja-JP" altLang="en-US">
                <a:latin typeface="游ゴシック" panose="020B0400000000000000" pitchFamily="50" charset="-128"/>
                <a:ea typeface="游ゴシック" panose="020B0400000000000000" pitchFamily="50" charset="-128"/>
              </a:rPr>
              <a:t>売るかも購買</a:t>
            </a:r>
            <a:r>
              <a:rPr lang="en-US" altLang="ja-JP">
                <a:latin typeface="游ゴシック" panose="020B0400000000000000" pitchFamily="50" charset="-128"/>
                <a:ea typeface="游ゴシック" panose="020B0400000000000000" pitchFamily="50" charset="-128"/>
              </a:rPr>
              <a:t>』</a:t>
            </a:r>
            <a:r>
              <a:rPr lang="ja-JP" altLang="en-US">
                <a:latin typeface="游ゴシック" panose="020B0400000000000000" pitchFamily="50" charset="-128"/>
                <a:ea typeface="游ゴシック" panose="020B0400000000000000" pitchFamily="50" charset="-128"/>
              </a:rPr>
              <a:t>」</a:t>
            </a:r>
            <a:endParaRPr lang="en-US" altLang="ja-JP">
              <a:latin typeface="游ゴシック" panose="020B0400000000000000" pitchFamily="50" charset="-128"/>
              <a:ea typeface="游ゴシック" panose="020B0400000000000000" pitchFamily="50" charset="-128"/>
            </a:endParaRPr>
          </a:p>
          <a:p>
            <a:r>
              <a:rPr lang="en-US" altLang="ja-JP">
                <a:latin typeface="游ゴシック" panose="020B0400000000000000" pitchFamily="50" charset="-128"/>
                <a:ea typeface="游ゴシック" panose="020B0400000000000000" pitchFamily="50" charset="-128"/>
              </a:rPr>
              <a:t>	https://www.hakuhodo.co.jp/archives/column/47040</a:t>
            </a:r>
            <a:r>
              <a:rPr lang="ja-JP" altLang="en-US" dirty="0">
                <a:latin typeface="游ゴシック" panose="020B0400000000000000" pitchFamily="50" charset="-128"/>
                <a:ea typeface="游ゴシック" panose="020B0400000000000000" pitchFamily="50" charset="-128"/>
              </a:rPr>
              <a:t>　</a:t>
            </a:r>
            <a:r>
              <a:rPr lang="en-US" altLang="ja-JP">
                <a:latin typeface="游ゴシック" panose="020B0400000000000000" pitchFamily="50" charset="-128"/>
                <a:ea typeface="游ゴシック" panose="020B0400000000000000" pitchFamily="50" charset="-128"/>
              </a:rPr>
              <a:t>2018/12/7</a:t>
            </a:r>
            <a:r>
              <a:rPr lang="ja-JP" altLang="en-US">
                <a:latin typeface="游ゴシック" panose="020B0400000000000000" pitchFamily="50" charset="-128"/>
                <a:ea typeface="游ゴシック" panose="020B0400000000000000" pitchFamily="50" charset="-128"/>
              </a:rPr>
              <a:t>　最終アクセス</a:t>
            </a:r>
            <a:endParaRPr lang="en-US" altLang="ja-JP">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r>
              <a:rPr lang="en-US" altLang="ja-JP">
                <a:latin typeface="游ゴシック" panose="020B0400000000000000" pitchFamily="50" charset="-128"/>
                <a:ea typeface="游ゴシック" panose="020B0400000000000000" pitchFamily="50" charset="-128"/>
                <a:cs typeface="Calibri"/>
              </a:rPr>
              <a:t> AERA（2018.9.10）</a:t>
            </a:r>
            <a:r>
              <a:rPr lang="ja-JP" altLang="en-US">
                <a:latin typeface="游ゴシック" panose="020B0400000000000000" pitchFamily="50" charset="-128"/>
                <a:ea typeface="游ゴシック" panose="020B0400000000000000" pitchFamily="50" charset="-128"/>
              </a:rPr>
              <a:t>「売れるものしか買わない　フリマアプリで「買い方」に革命」</a:t>
            </a:r>
            <a:r>
              <a:rPr lang="en-US" altLang="ja-JP">
                <a:latin typeface="游ゴシック" panose="020B0400000000000000" pitchFamily="50" charset="-128"/>
                <a:ea typeface="游ゴシック" panose="020B0400000000000000" pitchFamily="50" charset="-128"/>
              </a:rPr>
              <a:t>No.42</a:t>
            </a:r>
            <a:r>
              <a:rPr lang="en-US" altLang="ja-JP">
                <a:latin typeface="游ゴシック" panose="020B0400000000000000" pitchFamily="50" charset="-128"/>
                <a:ea typeface="游ゴシック" panose="020B0400000000000000" pitchFamily="50" charset="-128"/>
                <a:cs typeface="Calibri"/>
              </a:rPr>
              <a:t>, </a:t>
            </a:r>
            <a:r>
              <a:rPr lang="en-US" err="1">
                <a:latin typeface="游ゴシック" panose="020B0400000000000000" pitchFamily="50" charset="-128"/>
                <a:ea typeface="游ゴシック" panose="020B0400000000000000" pitchFamily="50" charset="-128"/>
                <a:cs typeface="Calibri"/>
              </a:rPr>
              <a:t>朝日新聞出版</a:t>
            </a:r>
            <a:endParaRPr lang="en-US">
              <a:latin typeface="游ゴシック" panose="020B0400000000000000" pitchFamily="50" charset="-128"/>
              <a:ea typeface="游ゴシック" panose="020B0400000000000000" pitchFamily="50" charset="-128"/>
              <a:cs typeface="Calibri"/>
            </a:endParaRP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Oliver (1997)　期待不一致モデル</a:t>
            </a:r>
          </a:p>
          <a:p>
            <a:pPr marL="285750" indent="-285750">
              <a:buFont typeface="Arial" panose="020B0604020202020204" pitchFamily="34" charset="0"/>
              <a:buChar char="•"/>
            </a:pPr>
            <a:r>
              <a:rPr lang="ja-JP" altLang="en-US">
                <a:latin typeface="游ゴシック" panose="020B0400000000000000" pitchFamily="50" charset="-128"/>
                <a:ea typeface="游ゴシック" panose="020B0400000000000000" pitchFamily="50" charset="-128"/>
              </a:rPr>
              <a:t>鶴沢真（</a:t>
            </a:r>
            <a:r>
              <a:rPr lang="en-US" altLang="ja-JP">
                <a:latin typeface="游ゴシック" panose="020B0400000000000000" pitchFamily="50" charset="-128"/>
                <a:ea typeface="游ゴシック" panose="020B0400000000000000" pitchFamily="50" charset="-128"/>
              </a:rPr>
              <a:t>2015</a:t>
            </a:r>
            <a:r>
              <a:rPr lang="ja-JP" altLang="en-US">
                <a:latin typeface="游ゴシック" panose="020B0400000000000000" pitchFamily="50" charset="-128"/>
                <a:ea typeface="游ゴシック" panose="020B0400000000000000" pitchFamily="50" charset="-128"/>
              </a:rPr>
              <a:t>）「フリマアプリのマーケットデザイン」</a:t>
            </a:r>
            <a:endParaRPr lang="en-US" altLang="ja-JP">
              <a:latin typeface="游ゴシック" panose="020B0400000000000000" pitchFamily="50" charset="-128"/>
              <a:ea typeface="游ゴシック" panose="020B0400000000000000" pitchFamily="50" charset="-128"/>
            </a:endParaRPr>
          </a:p>
          <a:p>
            <a:r>
              <a:rPr lang="en-US" altLang="ja-JP">
                <a:latin typeface="游ゴシック" panose="020B0400000000000000" pitchFamily="50" charset="-128"/>
                <a:ea typeface="游ゴシック" panose="020B0400000000000000" pitchFamily="50" charset="-128"/>
              </a:rPr>
              <a:t>	http://swubizlab.jp/wp/wp-content/uploads/2016/03/2016_011.pdf</a:t>
            </a:r>
            <a:r>
              <a:rPr lang="ja-JP" altLang="en-US" dirty="0">
                <a:latin typeface="游ゴシック" panose="020B0400000000000000" pitchFamily="50" charset="-128"/>
                <a:ea typeface="游ゴシック" panose="020B0400000000000000" pitchFamily="50" charset="-128"/>
              </a:rPr>
              <a:t>　　</a:t>
            </a:r>
            <a:r>
              <a:rPr lang="en-US" altLang="ja-JP">
                <a:latin typeface="游ゴシック" panose="020B0400000000000000" pitchFamily="50" charset="-128"/>
                <a:ea typeface="游ゴシック" panose="020B0400000000000000" pitchFamily="50" charset="-128"/>
              </a:rPr>
              <a:t>2018/12/7</a:t>
            </a:r>
            <a:r>
              <a:rPr lang="ja-JP" altLang="en-US">
                <a:latin typeface="游ゴシック" panose="020B0400000000000000" pitchFamily="50" charset="-128"/>
                <a:ea typeface="游ゴシック" panose="020B0400000000000000" pitchFamily="50" charset="-128"/>
              </a:rPr>
              <a:t>　最終アクセス</a:t>
            </a:r>
            <a:endParaRPr lang="en-US" altLang="ja-JP">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3231223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2D1B62B6-A4A7-4168-8D38-24662C65C6CA}"/>
              </a:ext>
            </a:extLst>
          </p:cNvPr>
          <p:cNvSpPr>
            <a:spLocks noGrp="1"/>
          </p:cNvSpPr>
          <p:nvPr>
            <p:ph type="title"/>
          </p:nvPr>
        </p:nvSpPr>
        <p:spPr>
          <a:xfrm>
            <a:off x="1066800" y="-186307"/>
            <a:ext cx="10058400" cy="1450757"/>
          </a:xfrm>
        </p:spPr>
        <p:txBody>
          <a:bodyPr>
            <a:normAutofit/>
          </a:bodyPr>
          <a:lstStyle/>
          <a:p>
            <a:r>
              <a:rPr kumimoji="1" lang="ja-JP" altLang="en-US" sz="3600">
                <a:solidFill>
                  <a:schemeClr val="tx1"/>
                </a:solidFill>
              </a:rPr>
              <a:t>参考文献</a:t>
            </a:r>
          </a:p>
        </p:txBody>
      </p:sp>
      <p:sp>
        <p:nvSpPr>
          <p:cNvPr id="4" name="スライド番号プレースホルダー 3">
            <a:extLst>
              <a:ext uri="{FF2B5EF4-FFF2-40B4-BE49-F238E27FC236}">
                <a16:creationId xmlns:a16="http://schemas.microsoft.com/office/drawing/2014/main" xmlns="" id="{98FD56D4-7651-4473-8E0B-D8FD52A73B21}"/>
              </a:ext>
            </a:extLst>
          </p:cNvPr>
          <p:cNvSpPr>
            <a:spLocks noGrp="1"/>
          </p:cNvSpPr>
          <p:nvPr>
            <p:ph type="sldNum" sz="quarter" idx="12"/>
          </p:nvPr>
        </p:nvSpPr>
        <p:spPr/>
        <p:txBody>
          <a:bodyPr/>
          <a:lstStyle/>
          <a:p>
            <a:fld id="{0CD68531-8BC7-42EC-BC36-2119241BD160}" type="slidenum">
              <a:rPr lang="ja-JP" altLang="en-US" smtClean="0"/>
              <a:pPr/>
              <a:t>37</a:t>
            </a:fld>
            <a:endParaRPr lang="ja-JP" altLang="en-US"/>
          </a:p>
        </p:txBody>
      </p:sp>
      <p:sp>
        <p:nvSpPr>
          <p:cNvPr id="5" name="テキスト ボックス 4">
            <a:extLst>
              <a:ext uri="{FF2B5EF4-FFF2-40B4-BE49-F238E27FC236}">
                <a16:creationId xmlns:a16="http://schemas.microsoft.com/office/drawing/2014/main" xmlns="" id="{A1B06E25-680A-C94B-BF59-1401E739D788}"/>
              </a:ext>
            </a:extLst>
          </p:cNvPr>
          <p:cNvSpPr txBox="1"/>
          <p:nvPr/>
        </p:nvSpPr>
        <p:spPr>
          <a:xfrm>
            <a:off x="905021" y="2285039"/>
            <a:ext cx="10381957" cy="2862322"/>
          </a:xfrm>
          <a:prstGeom prst="rect">
            <a:avLst/>
          </a:prstGeom>
          <a:noFill/>
        </p:spPr>
        <p:txBody>
          <a:bodyPr wrap="square" anchor="t">
            <a:spAutoFit/>
          </a:bodyPr>
          <a:lstStyle/>
          <a:p>
            <a:pPr marL="285750" indent="-285750">
              <a:buFont typeface="Arial,Sans-Serif" panose="020B0604020202020204" pitchFamily="34" charset="0"/>
              <a:buChar char="•"/>
            </a:pPr>
            <a:r>
              <a:rPr lang="ja-JP" altLang="en-US">
                <a:latin typeface="Yu Gothic Medium" panose="020B0500000000000000" pitchFamily="50" charset="-128"/>
                <a:ea typeface="Yu Gothic Medium" panose="020B0500000000000000" pitchFamily="50" charset="-128"/>
              </a:rPr>
              <a:t>木村晴（</a:t>
            </a:r>
            <a:r>
              <a:rPr lang="en-US">
                <a:latin typeface="Yu Gothic Medium" panose="020B0500000000000000" pitchFamily="50" charset="-128"/>
                <a:ea typeface="Yu Gothic Medium" panose="020B0500000000000000" pitchFamily="50" charset="-128"/>
              </a:rPr>
              <a:t>2004</a:t>
            </a:r>
            <a:r>
              <a:rPr lang="ja-JP" altLang="en-US">
                <a:latin typeface="Yu Gothic Medium" panose="020B0500000000000000" pitchFamily="50" charset="-128"/>
                <a:ea typeface="Yu Gothic Medium" panose="020B0500000000000000" pitchFamily="50" charset="-128"/>
              </a:rPr>
              <a:t>）「望まない思考の抑制と代替思考の効果」，</a:t>
            </a:r>
            <a:r>
              <a:rPr lang="en-US">
                <a:latin typeface="Yu Gothic Medium" panose="020B0500000000000000" pitchFamily="50" charset="-128"/>
                <a:ea typeface="Yu Gothic Medium" panose="020B0500000000000000" pitchFamily="50" charset="-128"/>
              </a:rPr>
              <a:t>『</a:t>
            </a:r>
            <a:r>
              <a:rPr lang="ja-JP" altLang="en-US">
                <a:latin typeface="Yu Gothic Medium" panose="020B0500000000000000" pitchFamily="50" charset="-128"/>
                <a:ea typeface="Yu Gothic Medium" panose="020B0500000000000000" pitchFamily="50" charset="-128"/>
              </a:rPr>
              <a:t>教育心理学研究</a:t>
            </a:r>
            <a:r>
              <a:rPr lang="en-US">
                <a:latin typeface="Yu Gothic Medium" panose="020B0500000000000000" pitchFamily="50" charset="-128"/>
                <a:ea typeface="Yu Gothic Medium" panose="020B0500000000000000" pitchFamily="50" charset="-128"/>
              </a:rPr>
              <a:t>』52,</a:t>
            </a:r>
            <a:r>
              <a:rPr lang="ja-JP" altLang="en-US" dirty="0">
                <a:latin typeface="Yu Gothic Medium" panose="020B0500000000000000" pitchFamily="50" charset="-128"/>
                <a:ea typeface="Yu Gothic Medium" panose="020B0500000000000000" pitchFamily="50" charset="-128"/>
              </a:rPr>
              <a:t> </a:t>
            </a:r>
            <a:r>
              <a:rPr lang="en-US">
                <a:latin typeface="Yu Gothic Medium" panose="020B0500000000000000" pitchFamily="50" charset="-128"/>
                <a:ea typeface="Yu Gothic Medium" panose="020B0500000000000000" pitchFamily="50" charset="-128"/>
              </a:rPr>
              <a:t>pp.115-126</a:t>
            </a:r>
          </a:p>
          <a:p>
            <a:r>
              <a:rPr lang="en-US" dirty="0">
                <a:latin typeface="Yu Gothic Medium" panose="020B0500000000000000" pitchFamily="50" charset="-128"/>
                <a:ea typeface="Yu Gothic Medium" panose="020B0500000000000000" pitchFamily="50" charset="-128"/>
                <a:cs typeface="Calibri"/>
              </a:rPr>
              <a:t>　　　　</a:t>
            </a:r>
            <a:r>
              <a:rPr lang="ja-JP" altLang="en-US">
                <a:latin typeface="Yu Gothic Medium" panose="020B0500000000000000" pitchFamily="50" charset="-128"/>
                <a:ea typeface="Yu Gothic Medium" panose="020B0500000000000000" pitchFamily="50" charset="-128"/>
                <a:cs typeface="Calibri"/>
              </a:rPr>
              <a:t>（</a:t>
            </a:r>
            <a:r>
              <a:rPr lang="en-US" dirty="0">
                <a:latin typeface="Yu Gothic Medium" panose="020B0500000000000000" pitchFamily="50" charset="-128"/>
                <a:ea typeface="Yu Gothic Medium" panose="020B0500000000000000" pitchFamily="50" charset="-128"/>
                <a:cs typeface="Calibri"/>
                <a:hlinkClick r:id="rId2"/>
              </a:rPr>
              <a:t>https://www.jstage.jst.go.jp/article/jjep1953/52/2/52_115/_pdf/-char/ja</a:t>
            </a:r>
            <a:r>
              <a:rPr lang="ja-JP" altLang="en-US">
                <a:latin typeface="Yu Gothic Medium" panose="020B0500000000000000" pitchFamily="50" charset="-128"/>
                <a:ea typeface="Yu Gothic Medium" panose="020B0500000000000000" pitchFamily="50" charset="-128"/>
                <a:cs typeface="Calibri"/>
              </a:rPr>
              <a:t>）</a:t>
            </a:r>
            <a:endParaRPr lang="en-US">
              <a:latin typeface="Yu Gothic Medium" panose="020B0500000000000000" pitchFamily="50" charset="-128"/>
              <a:ea typeface="Yu Gothic Medium" panose="020B0500000000000000" pitchFamily="50" charset="-128"/>
              <a:cs typeface="Calibri"/>
            </a:endParaRPr>
          </a:p>
          <a:p>
            <a:pPr marL="285750" indent="-285750">
              <a:buFont typeface="Arial" panose="020B0604020202020204" pitchFamily="34" charset="0"/>
              <a:buChar char="•"/>
            </a:pPr>
            <a:r>
              <a:rPr lang="en-US" altLang="ja-JP" err="1">
                <a:latin typeface="Yu Gothic Medium" panose="020B0500000000000000" pitchFamily="50" charset="-128"/>
                <a:ea typeface="Yu Gothic Medium" panose="020B0500000000000000" pitchFamily="50" charset="-128"/>
              </a:rPr>
              <a:t>Renaud,J.M</a:t>
            </a:r>
            <a:r>
              <a:rPr lang="en-US" altLang="ja-JP">
                <a:latin typeface="Yu Gothic Medium" panose="020B0500000000000000" pitchFamily="50" charset="-128"/>
                <a:ea typeface="Yu Gothic Medium" panose="020B0500000000000000" pitchFamily="50" charset="-128"/>
              </a:rPr>
              <a:t>.&amp; </a:t>
            </a:r>
            <a:r>
              <a:rPr lang="en-US" altLang="ja-JP" err="1">
                <a:latin typeface="Yu Gothic Medium" panose="020B0500000000000000" pitchFamily="50" charset="-128"/>
                <a:ea typeface="Yu Gothic Medium" panose="020B0500000000000000" pitchFamily="50" charset="-128"/>
              </a:rPr>
              <a:t>McConnell,A.R</a:t>
            </a:r>
            <a:r>
              <a:rPr lang="en-US" altLang="ja-JP">
                <a:latin typeface="Yu Gothic Medium" panose="020B0500000000000000" pitchFamily="50" charset="-128"/>
                <a:ea typeface="Yu Gothic Medium" panose="020B0500000000000000" pitchFamily="50" charset="-128"/>
              </a:rPr>
              <a:t>. 2002 Organization of the self-concept and suppression of the self-relevant thoughts. Journal of Experimental Social Psychology, 38, 79-86.</a:t>
            </a:r>
            <a:endParaRPr lang="ja-JP">
              <a:latin typeface="Yu Gothic Medium" panose="020B0500000000000000" pitchFamily="50" charset="-128"/>
              <a:ea typeface="Yu Gothic Medium" panose="020B0500000000000000" pitchFamily="50" charset="-128"/>
            </a:endParaRPr>
          </a:p>
          <a:p>
            <a:pPr marL="285750" indent="-285750">
              <a:buFont typeface="Arial" panose="020B0604020202020204" pitchFamily="34" charset="0"/>
              <a:buChar char="•"/>
            </a:pPr>
            <a:r>
              <a:rPr lang="en-US" altLang="ja-JP">
                <a:latin typeface="Yu Gothic Medium" panose="020B0500000000000000" pitchFamily="50" charset="-128"/>
                <a:ea typeface="Yu Gothic Medium" panose="020B0500000000000000" pitchFamily="50" charset="-128"/>
              </a:rPr>
              <a:t>Norman H. Anderson, (1976) </a:t>
            </a:r>
            <a:r>
              <a:rPr lang="ja-JP" altLang="en-US">
                <a:latin typeface="Yu Gothic Medium" panose="020B0500000000000000" pitchFamily="50" charset="-128"/>
                <a:ea typeface="Yu Gothic Medium" panose="020B0500000000000000" pitchFamily="50" charset="-128"/>
              </a:rPr>
              <a:t>新近効果</a:t>
            </a:r>
          </a:p>
          <a:p>
            <a:pPr marL="285750" indent="-285750">
              <a:buFont typeface="Arial" panose="020B0604020202020204" pitchFamily="34" charset="0"/>
              <a:buChar char="•"/>
            </a:pPr>
            <a:r>
              <a:rPr lang="ja-JP" altLang="en-US">
                <a:latin typeface="Yu Gothic Medium" panose="020B0500000000000000" pitchFamily="50" charset="-128"/>
                <a:ea typeface="Yu Gothic Medium" panose="020B0500000000000000" pitchFamily="50" charset="-128"/>
              </a:rPr>
              <a:t>髙橋郁夫（</a:t>
            </a:r>
            <a:r>
              <a:rPr lang="en-US" altLang="ja-JP">
                <a:latin typeface="Yu Gothic Medium" panose="020B0500000000000000" pitchFamily="50" charset="-128"/>
                <a:ea typeface="Yu Gothic Medium" panose="020B0500000000000000" pitchFamily="50" charset="-128"/>
              </a:rPr>
              <a:t>1998</a:t>
            </a:r>
            <a:r>
              <a:rPr lang="ja-JP" altLang="en-US">
                <a:latin typeface="Yu Gothic Medium" panose="020B0500000000000000" pitchFamily="50" charset="-128"/>
                <a:ea typeface="Yu Gothic Medium" panose="020B0500000000000000" pitchFamily="50" charset="-128"/>
              </a:rPr>
              <a:t>）「買物行動における消費者満足プロセス」，</a:t>
            </a:r>
            <a:r>
              <a:rPr lang="en-US" altLang="ja-JP">
                <a:latin typeface="Yu Gothic Medium" panose="020B0500000000000000" pitchFamily="50" charset="-128"/>
                <a:ea typeface="Yu Gothic Medium" panose="020B0500000000000000" pitchFamily="50" charset="-128"/>
              </a:rPr>
              <a:t>『</a:t>
            </a:r>
            <a:r>
              <a:rPr lang="ja-JP" altLang="en-US">
                <a:latin typeface="Yu Gothic Medium" panose="020B0500000000000000" pitchFamily="50" charset="-128"/>
                <a:ea typeface="Yu Gothic Medium" panose="020B0500000000000000" pitchFamily="50" charset="-128"/>
              </a:rPr>
              <a:t>三田商学研究</a:t>
            </a:r>
            <a:r>
              <a:rPr lang="en-US" altLang="ja-JP">
                <a:latin typeface="Yu Gothic Medium" panose="020B0500000000000000" pitchFamily="50" charset="-128"/>
                <a:ea typeface="Yu Gothic Medium" panose="020B0500000000000000" pitchFamily="50" charset="-128"/>
              </a:rPr>
              <a:t>』41⑴,</a:t>
            </a:r>
            <a:r>
              <a:rPr lang="ja-JP" altLang="en-US" dirty="0">
                <a:latin typeface="Yu Gothic Medium" panose="020B0500000000000000" pitchFamily="50" charset="-128"/>
                <a:ea typeface="Yu Gothic Medium" panose="020B0500000000000000" pitchFamily="50" charset="-128"/>
              </a:rPr>
              <a:t> </a:t>
            </a:r>
            <a:r>
              <a:rPr lang="en-US" altLang="ja-JP">
                <a:latin typeface="Yu Gothic Medium" panose="020B0500000000000000" pitchFamily="50" charset="-128"/>
                <a:ea typeface="Yu Gothic Medium" panose="020B0500000000000000" pitchFamily="50" charset="-128"/>
              </a:rPr>
              <a:t>pp.85-99</a:t>
            </a:r>
          </a:p>
          <a:p>
            <a:r>
              <a:rPr lang="en-US" altLang="ja-JP">
                <a:latin typeface="Yu Gothic Medium" panose="020B0500000000000000" pitchFamily="50" charset="-128"/>
                <a:ea typeface="Yu Gothic Medium" panose="020B0500000000000000" pitchFamily="50" charset="-128"/>
              </a:rPr>
              <a:t>	https://ci.nii.ac.jp/els/contents110000955447.pdf?id=ART0001124676</a:t>
            </a:r>
            <a:endParaRPr lang="en-US" altLang="ja-JP">
              <a:latin typeface="Yu Gothic Medium" panose="020B0500000000000000" pitchFamily="50" charset="-128"/>
              <a:ea typeface="Yu Gothic Medium" panose="020B0500000000000000" pitchFamily="50" charset="-128"/>
              <a:cs typeface="Calibri"/>
            </a:endParaRPr>
          </a:p>
          <a:p>
            <a:pPr marL="285750" indent="-285750">
              <a:buFont typeface="Arial" panose="020B0604020202020204" pitchFamily="34" charset="0"/>
              <a:buChar char="•"/>
            </a:pPr>
            <a:r>
              <a:rPr lang="en-US" altLang="ja-JP">
                <a:latin typeface="Yu Gothic Medium" panose="020B0500000000000000" pitchFamily="50" charset="-128"/>
                <a:ea typeface="Yu Gothic Medium" panose="020B0500000000000000" pitchFamily="50" charset="-128"/>
              </a:rPr>
              <a:t>Westbrook, R.A. and Oliver, R.L.(1991) The Dimensionality of Consumption Emotion Patterns and Consumer Satisfaction. Journal of Consumer Research, 18: 84-9.</a:t>
            </a:r>
          </a:p>
          <a:p>
            <a:pPr marL="285750" indent="-285750">
              <a:buFont typeface="Arial" panose="020B0604020202020204" pitchFamily="34" charset="0"/>
              <a:buChar char="•"/>
            </a:pPr>
            <a:r>
              <a:rPr lang="ja-JP" altLang="en-US">
                <a:latin typeface="Yu Gothic Medium" panose="020B0500000000000000" pitchFamily="50" charset="-128"/>
                <a:ea typeface="Yu Gothic Medium" panose="020B0500000000000000" pitchFamily="50" charset="-128"/>
              </a:rPr>
              <a:t>松岡宏高（2005）『スポーツマーケティング』大修館書店</a:t>
            </a:r>
            <a:endParaRPr lang="en-US" altLang="ja-JP">
              <a:latin typeface="Yu Gothic Medium" panose="020B0500000000000000" pitchFamily="50" charset="-128"/>
              <a:ea typeface="Yu Gothic Medium" panose="020B0500000000000000" pitchFamily="50" charset="-128"/>
            </a:endParaRPr>
          </a:p>
        </p:txBody>
      </p:sp>
    </p:spTree>
    <p:extLst>
      <p:ext uri="{BB962C8B-B14F-4D97-AF65-F5344CB8AC3E}">
        <p14:creationId xmlns:p14="http://schemas.microsoft.com/office/powerpoint/2010/main" val="3679330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xmlns="" id="{4CA23141-27B1-406E-A141-4E98B509648D}"/>
              </a:ext>
            </a:extLst>
          </p:cNvPr>
          <p:cNvSpPr>
            <a:spLocks noGrp="1"/>
          </p:cNvSpPr>
          <p:nvPr>
            <p:ph type="title"/>
          </p:nvPr>
        </p:nvSpPr>
        <p:spPr/>
        <p:txBody>
          <a:bodyPr>
            <a:normAutofit/>
          </a:bodyPr>
          <a:lstStyle/>
          <a:p>
            <a:r>
              <a:rPr kumimoji="1" lang="ja-JP" altLang="en-US" sz="2800">
                <a:solidFill>
                  <a:schemeClr val="tx1"/>
                </a:solidFill>
              </a:rPr>
              <a:t>現状分析</a:t>
            </a:r>
            <a:r>
              <a:rPr kumimoji="1" lang="en-US" altLang="ja-JP" sz="4000">
                <a:solidFill>
                  <a:schemeClr val="tx1"/>
                </a:solidFill>
              </a:rPr>
              <a:t/>
            </a:r>
            <a:br>
              <a:rPr kumimoji="1" lang="en-US" altLang="ja-JP" sz="4000">
                <a:solidFill>
                  <a:schemeClr val="tx1"/>
                </a:solidFill>
              </a:rPr>
            </a:br>
            <a:r>
              <a:rPr lang="ja-JP" altLang="en-US" sz="4000">
                <a:solidFill>
                  <a:schemeClr val="tx1"/>
                </a:solidFill>
              </a:rPr>
              <a:t>フリマアプリ</a:t>
            </a:r>
            <a:r>
              <a:rPr kumimoji="1" lang="ja-JP" altLang="en-US" sz="4000">
                <a:solidFill>
                  <a:schemeClr val="tx1"/>
                </a:solidFill>
              </a:rPr>
              <a:t>市場拡大</a:t>
            </a:r>
            <a:r>
              <a:rPr lang="ja-JP" altLang="en-US" sz="4000">
                <a:solidFill>
                  <a:schemeClr val="tx1"/>
                </a:solidFill>
              </a:rPr>
              <a:t>の要因①</a:t>
            </a:r>
            <a:r>
              <a:rPr kumimoji="1" lang="ja-JP" altLang="en-US">
                <a:solidFill>
                  <a:schemeClr val="tx1"/>
                </a:solidFill>
              </a:rPr>
              <a:t>　　　　　　　　　　　　　　　　　　　　　　　　　　　　　　　　　　　　　　　　　　　　　　　　　　　　　　　　　　　　　　　　　　　　　　　　　　　　　　　　　　　　　　　　　　　　　　　　　　　　　　　　　　　　　　　　　　　　　　　　　　　　　　　　　　　　　　　　　　　　　　　　　　　　　　　　　　　　　　　　　　　　　　　　　　　　　　　　　　　　　　　　　　　　　　　　　　　　　　　　　　　　　　　　　　　　　　　　　　　　　　　　　　　　　　　　　　　　　　　　　　　　　　　　　　　　　　　　　　　　　　　　　　　　　　　　　　　　　　　　　　　　　　　</a:t>
            </a:r>
            <a:endParaRPr kumimoji="1" lang="ja-JP" altLang="en-US" sz="3600">
              <a:solidFill>
                <a:schemeClr val="tx1"/>
              </a:solidFill>
            </a:endParaRPr>
          </a:p>
        </p:txBody>
      </p:sp>
      <p:sp>
        <p:nvSpPr>
          <p:cNvPr id="4" name="スライド番号プレースホルダー 3">
            <a:extLst>
              <a:ext uri="{FF2B5EF4-FFF2-40B4-BE49-F238E27FC236}">
                <a16:creationId xmlns:a16="http://schemas.microsoft.com/office/drawing/2014/main" xmlns="" id="{E4208403-3234-49CA-8873-0430EE8887A9}"/>
              </a:ext>
            </a:extLst>
          </p:cNvPr>
          <p:cNvSpPr>
            <a:spLocks noGrp="1"/>
          </p:cNvSpPr>
          <p:nvPr>
            <p:ph type="sldNum" sz="quarter" idx="12"/>
          </p:nvPr>
        </p:nvSpPr>
        <p:spPr/>
        <p:txBody>
          <a:bodyPr/>
          <a:lstStyle/>
          <a:p>
            <a:fld id="{0CD68531-8BC7-42EC-BC36-2119241BD160}" type="slidenum">
              <a:rPr lang="ja-JP" altLang="en-US" smtClean="0"/>
              <a:pPr/>
              <a:t>4</a:t>
            </a:fld>
            <a:endParaRPr lang="ja-JP" altLang="en-US"/>
          </a:p>
        </p:txBody>
      </p:sp>
      <p:graphicFrame>
        <p:nvGraphicFramePr>
          <p:cNvPr id="7" name="グラフ 6">
            <a:extLst>
              <a:ext uri="{FF2B5EF4-FFF2-40B4-BE49-F238E27FC236}">
                <a16:creationId xmlns:a16="http://schemas.microsoft.com/office/drawing/2014/main" xmlns="" id="{C937A9B6-2DE3-40BD-84C0-D3297D6BF68B}"/>
              </a:ext>
            </a:extLst>
          </p:cNvPr>
          <p:cNvGraphicFramePr/>
          <p:nvPr>
            <p:extLst>
              <p:ext uri="{D42A27DB-BD31-4B8C-83A1-F6EECF244321}">
                <p14:modId xmlns:p14="http://schemas.microsoft.com/office/powerpoint/2010/main" val="3387207288"/>
              </p:ext>
            </p:extLst>
          </p:nvPr>
        </p:nvGraphicFramePr>
        <p:xfrm>
          <a:off x="2560557" y="1740665"/>
          <a:ext cx="6434958" cy="4524607"/>
        </p:xfrm>
        <a:graphic>
          <a:graphicData uri="http://schemas.openxmlformats.org/drawingml/2006/chart">
            <c:chart xmlns:c="http://schemas.openxmlformats.org/drawingml/2006/chart" xmlns:r="http://schemas.openxmlformats.org/officeDocument/2006/relationships" r:id="rId3"/>
          </a:graphicData>
        </a:graphic>
      </p:graphicFrame>
      <p:sp>
        <p:nvSpPr>
          <p:cNvPr id="8" name="テキスト ボックス 7">
            <a:extLst>
              <a:ext uri="{FF2B5EF4-FFF2-40B4-BE49-F238E27FC236}">
                <a16:creationId xmlns:a16="http://schemas.microsoft.com/office/drawing/2014/main" xmlns="" id="{849A162A-8358-494F-A57E-B5603D6A851B}"/>
              </a:ext>
            </a:extLst>
          </p:cNvPr>
          <p:cNvSpPr txBox="1"/>
          <p:nvPr/>
        </p:nvSpPr>
        <p:spPr>
          <a:xfrm>
            <a:off x="2467640" y="1926948"/>
            <a:ext cx="873033" cy="338554"/>
          </a:xfrm>
          <a:prstGeom prst="rect">
            <a:avLst/>
          </a:prstGeom>
          <a:noFill/>
        </p:spPr>
        <p:txBody>
          <a:bodyPr wrap="square" rtlCol="0">
            <a:spAutoFit/>
          </a:bodyPr>
          <a:lstStyle/>
          <a:p>
            <a:r>
              <a:rPr kumimoji="1" lang="ja-JP" altLang="en-US" sz="1600"/>
              <a:t>（％）</a:t>
            </a:r>
          </a:p>
        </p:txBody>
      </p:sp>
      <p:sp>
        <p:nvSpPr>
          <p:cNvPr id="9" name="テキスト ボックス 8">
            <a:extLst>
              <a:ext uri="{FF2B5EF4-FFF2-40B4-BE49-F238E27FC236}">
                <a16:creationId xmlns:a16="http://schemas.microsoft.com/office/drawing/2014/main" xmlns="" id="{4E1D71CC-AD29-49E8-B5B5-83301C924583}"/>
              </a:ext>
            </a:extLst>
          </p:cNvPr>
          <p:cNvSpPr txBox="1"/>
          <p:nvPr/>
        </p:nvSpPr>
        <p:spPr>
          <a:xfrm>
            <a:off x="1121535" y="6508752"/>
            <a:ext cx="10895946" cy="369332"/>
          </a:xfrm>
          <a:prstGeom prst="rect">
            <a:avLst/>
          </a:prstGeom>
          <a:noFill/>
        </p:spPr>
        <p:txBody>
          <a:bodyPr wrap="square" rtlCol="0" anchor="t">
            <a:spAutoFit/>
          </a:bodyPr>
          <a:lstStyle/>
          <a:p>
            <a:r>
              <a:rPr kumimoji="1" lang="ja-JP" altLang="en-US">
                <a:solidFill>
                  <a:schemeClr val="bg1"/>
                </a:solidFill>
                <a:latin typeface="游ゴシック" panose="020B0400000000000000" pitchFamily="50" charset="-128"/>
                <a:ea typeface="游ゴシック" panose="020B0400000000000000" pitchFamily="50" charset="-128"/>
              </a:rPr>
              <a:t>マーケティングリサーチキャンプ　（</a:t>
            </a:r>
            <a:r>
              <a:rPr kumimoji="1" lang="en-US" altLang="ja-JP">
                <a:solidFill>
                  <a:schemeClr val="bg1"/>
                </a:solidFill>
                <a:latin typeface="游ゴシック" panose="020B0400000000000000" pitchFamily="50" charset="-128"/>
                <a:ea typeface="游ゴシック" panose="020B0400000000000000" pitchFamily="50" charset="-128"/>
              </a:rPr>
              <a:t>2016</a:t>
            </a:r>
            <a:r>
              <a:rPr kumimoji="1" lang="ja-JP" altLang="en-US">
                <a:solidFill>
                  <a:schemeClr val="bg1"/>
                </a:solidFill>
                <a:latin typeface="游ゴシック" panose="020B0400000000000000" pitchFamily="50" charset="-128"/>
                <a:ea typeface="游ゴシック" panose="020B0400000000000000" pitchFamily="50" charset="-128"/>
              </a:rPr>
              <a:t>）　「フィーチャーフォンとスマートフォンの利用推移」</a:t>
            </a:r>
            <a:endParaRPr lang="en-US" altLang="ja-JP">
              <a:solidFill>
                <a:schemeClr val="bg1"/>
              </a:solidFill>
              <a:latin typeface="游ゴシック" panose="020B0400000000000000" pitchFamily="50" charset="-128"/>
              <a:ea typeface="游ゴシック" panose="020B0400000000000000" pitchFamily="50" charset="-128"/>
            </a:endParaRPr>
          </a:p>
        </p:txBody>
      </p:sp>
      <p:sp>
        <p:nvSpPr>
          <p:cNvPr id="10" name="テキスト ボックス 9">
            <a:extLst>
              <a:ext uri="{FF2B5EF4-FFF2-40B4-BE49-F238E27FC236}">
                <a16:creationId xmlns:a16="http://schemas.microsoft.com/office/drawing/2014/main" xmlns="" id="{23360831-2CAA-462B-BF78-248B1EA7B5C8}"/>
              </a:ext>
            </a:extLst>
          </p:cNvPr>
          <p:cNvSpPr txBox="1"/>
          <p:nvPr/>
        </p:nvSpPr>
        <p:spPr>
          <a:xfrm>
            <a:off x="8736167" y="5880721"/>
            <a:ext cx="873033" cy="338554"/>
          </a:xfrm>
          <a:prstGeom prst="rect">
            <a:avLst/>
          </a:prstGeom>
          <a:noFill/>
        </p:spPr>
        <p:txBody>
          <a:bodyPr wrap="square" rtlCol="0" anchor="t">
            <a:spAutoFit/>
          </a:bodyPr>
          <a:lstStyle/>
          <a:p>
            <a:r>
              <a:rPr kumimoji="1" lang="ja-JP" altLang="en-US" sz="1600"/>
              <a:t>（</a:t>
            </a:r>
            <a:r>
              <a:rPr lang="ja-JP" altLang="en-US" sz="1600"/>
              <a:t>年</a:t>
            </a:r>
            <a:r>
              <a:rPr kumimoji="1" lang="ja-JP" altLang="en-US" sz="1600"/>
              <a:t>）</a:t>
            </a:r>
          </a:p>
        </p:txBody>
      </p:sp>
    </p:spTree>
    <p:extLst>
      <p:ext uri="{BB962C8B-B14F-4D97-AF65-F5344CB8AC3E}">
        <p14:creationId xmlns:p14="http://schemas.microsoft.com/office/powerpoint/2010/main" val="4091826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A9FD35E1-E6AC-438C-8CEA-713B20A0BFBA}"/>
              </a:ext>
            </a:extLst>
          </p:cNvPr>
          <p:cNvSpPr>
            <a:spLocks noGrp="1"/>
          </p:cNvSpPr>
          <p:nvPr>
            <p:ph type="sldNum" sz="quarter" idx="12"/>
          </p:nvPr>
        </p:nvSpPr>
        <p:spPr>
          <a:xfrm>
            <a:off x="10655312" y="6495589"/>
            <a:ext cx="1312025" cy="365125"/>
          </a:xfrm>
        </p:spPr>
        <p:txBody>
          <a:bodyPr/>
          <a:lstStyle/>
          <a:p>
            <a:fld id="{D57F1E4F-1CFF-5643-939E-217C01CDF565}" type="slidenum">
              <a:rPr lang="en-US" smtClean="0"/>
              <a:pPr/>
              <a:t>5</a:t>
            </a:fld>
            <a:endParaRPr lang="en-US"/>
          </a:p>
        </p:txBody>
      </p:sp>
      <p:graphicFrame>
        <p:nvGraphicFramePr>
          <p:cNvPr id="5" name="図表 4">
            <a:extLst>
              <a:ext uri="{FF2B5EF4-FFF2-40B4-BE49-F238E27FC236}">
                <a16:creationId xmlns:a16="http://schemas.microsoft.com/office/drawing/2014/main" xmlns="" id="{04F1AE61-9C57-415C-9F07-8A2967A4AEE8}"/>
              </a:ext>
            </a:extLst>
          </p:cNvPr>
          <p:cNvGraphicFramePr/>
          <p:nvPr>
            <p:extLst>
              <p:ext uri="{D42A27DB-BD31-4B8C-83A1-F6EECF244321}">
                <p14:modId xmlns:p14="http://schemas.microsoft.com/office/powerpoint/2010/main" val="494390029"/>
              </p:ext>
            </p:extLst>
          </p:nvPr>
        </p:nvGraphicFramePr>
        <p:xfrm>
          <a:off x="81455" y="1763062"/>
          <a:ext cx="12029090" cy="4554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テキスト ボックス 5">
            <a:extLst>
              <a:ext uri="{FF2B5EF4-FFF2-40B4-BE49-F238E27FC236}">
                <a16:creationId xmlns:a16="http://schemas.microsoft.com/office/drawing/2014/main" xmlns="" id="{14AD3A62-396F-46EC-BF97-50CC3E5B9313}"/>
              </a:ext>
            </a:extLst>
          </p:cNvPr>
          <p:cNvSpPr txBox="1"/>
          <p:nvPr/>
        </p:nvSpPr>
        <p:spPr>
          <a:xfrm>
            <a:off x="2574388" y="6495589"/>
            <a:ext cx="9881916"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a:solidFill>
                  <a:schemeClr val="bg1"/>
                </a:solidFill>
                <a:latin typeface="游ゴシック" panose="020B0400000000000000" pitchFamily="50" charset="-128"/>
                <a:ea typeface="游ゴシック" panose="020B0400000000000000" pitchFamily="50" charset="-128"/>
              </a:rPr>
              <a:t>小嵜秀信（</a:t>
            </a:r>
            <a:r>
              <a:rPr lang="en-US" altLang="ja-JP">
                <a:solidFill>
                  <a:schemeClr val="bg1"/>
                </a:solidFill>
                <a:latin typeface="游ゴシック" panose="020B0400000000000000" pitchFamily="50" charset="-128"/>
                <a:ea typeface="游ゴシック" panose="020B0400000000000000" pitchFamily="50" charset="-128"/>
              </a:rPr>
              <a:t>2018</a:t>
            </a:r>
            <a:r>
              <a:rPr lang="ja-JP" altLang="en-US">
                <a:solidFill>
                  <a:schemeClr val="bg1"/>
                </a:solidFill>
                <a:latin typeface="游ゴシック" panose="020B0400000000000000" pitchFamily="50" charset="-128"/>
                <a:ea typeface="游ゴシック" panose="020B0400000000000000" pitchFamily="50" charset="-128"/>
              </a:rPr>
              <a:t>）「リユース品ネット流通に関する実態調査」　より作成</a:t>
            </a:r>
          </a:p>
        </p:txBody>
      </p:sp>
      <p:sp>
        <p:nvSpPr>
          <p:cNvPr id="9" name="タイトル 1">
            <a:extLst>
              <a:ext uri="{FF2B5EF4-FFF2-40B4-BE49-F238E27FC236}">
                <a16:creationId xmlns:a16="http://schemas.microsoft.com/office/drawing/2014/main" xmlns="" id="{EBBAB4B8-CFA2-4389-801A-4329CEDF8ECD}"/>
              </a:ext>
            </a:extLst>
          </p:cNvPr>
          <p:cNvSpPr txBox="1">
            <a:spLocks/>
          </p:cNvSpPr>
          <p:nvPr/>
        </p:nvSpPr>
        <p:spPr>
          <a:xfrm>
            <a:off x="940191" y="57018"/>
            <a:ext cx="10058400" cy="123613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ja-JP" altLang="en-US" sz="2400" b="1">
                <a:solidFill>
                  <a:schemeClr val="tx1"/>
                </a:solidFill>
                <a:latin typeface="游ゴシック" panose="020B0400000000000000" pitchFamily="50" charset="-128"/>
                <a:ea typeface="游ゴシック" panose="020B0400000000000000" pitchFamily="50" charset="-128"/>
              </a:rPr>
              <a:t>現状分析</a:t>
            </a:r>
            <a:r>
              <a:rPr lang="en-US" altLang="ja-JP" sz="4400" b="1">
                <a:solidFill>
                  <a:schemeClr val="tx1"/>
                </a:solidFill>
                <a:latin typeface="游ゴシック" panose="020B0400000000000000" pitchFamily="50" charset="-128"/>
                <a:ea typeface="游ゴシック" panose="020B0400000000000000" pitchFamily="50" charset="-128"/>
              </a:rPr>
              <a:t/>
            </a:r>
            <a:br>
              <a:rPr lang="en-US" altLang="ja-JP" sz="4400" b="1">
                <a:solidFill>
                  <a:schemeClr val="tx1"/>
                </a:solidFill>
                <a:latin typeface="游ゴシック" panose="020B0400000000000000" pitchFamily="50" charset="-128"/>
                <a:ea typeface="游ゴシック" panose="020B0400000000000000" pitchFamily="50" charset="-128"/>
              </a:rPr>
            </a:br>
            <a:r>
              <a:rPr lang="ja-JP" altLang="en-US" sz="1400" b="1">
                <a:solidFill>
                  <a:schemeClr val="tx1"/>
                </a:solidFill>
                <a:latin typeface="游ゴシック" panose="020B0400000000000000" pitchFamily="50" charset="-128"/>
                <a:ea typeface="游ゴシック" panose="020B0400000000000000" pitchFamily="50" charset="-128"/>
              </a:rPr>
              <a:t>　</a:t>
            </a:r>
            <a:r>
              <a:rPr lang="en-US" altLang="ja-JP" sz="4400" b="1">
                <a:solidFill>
                  <a:schemeClr val="tx1"/>
                </a:solidFill>
                <a:latin typeface="游ゴシック" panose="020B0400000000000000" pitchFamily="50" charset="-128"/>
                <a:ea typeface="游ゴシック" panose="020B0400000000000000" pitchFamily="50" charset="-128"/>
              </a:rPr>
              <a:t/>
            </a:r>
            <a:br>
              <a:rPr lang="en-US" altLang="ja-JP" sz="4400" b="1">
                <a:solidFill>
                  <a:schemeClr val="tx1"/>
                </a:solidFill>
                <a:latin typeface="游ゴシック" panose="020B0400000000000000" pitchFamily="50" charset="-128"/>
                <a:ea typeface="游ゴシック" panose="020B0400000000000000" pitchFamily="50" charset="-128"/>
              </a:rPr>
            </a:br>
            <a:r>
              <a:rPr lang="ja-JP" altLang="en-US" sz="4000" b="1">
                <a:solidFill>
                  <a:schemeClr val="tx1"/>
                </a:solidFill>
                <a:latin typeface="游ゴシック" panose="020B0400000000000000" pitchFamily="50" charset="-128"/>
                <a:ea typeface="游ゴシック" panose="020B0400000000000000" pitchFamily="50" charset="-128"/>
              </a:rPr>
              <a:t>フリマアプリ市場拡大の要因②</a:t>
            </a:r>
            <a:r>
              <a:rPr lang="ja-JP" altLang="en-US">
                <a:solidFill>
                  <a:schemeClr val="tx1"/>
                </a:solidFill>
              </a:rPr>
              <a:t>　　　　　　　　　　　　　　　　　　　　　　　　　　　　　　　　　　　　　　　　　　　　　　　　　　　　　　　　　　　　　　　　　　　　　　　　　　　　　　　　　　　　　　　　　　　　　　　　　　　　　　　　　　　　　　　　　　　　　　　　　　　　　　　　　　　　　　　　　　　　　　　　　　　　　　　　　　　　　　　　　　　　　　　　　　　　　　　　　　　　　　　　　　　　　　　　　　　　　　　　　　　　　　　　　　　　　　　　　　　　　　　　　　　　　　　　　　　　　　　　　　　　　　　　　　　　　　　　　　　　　　　　　　　　　　　　　　　　　　　　　　　　　　　</a:t>
            </a:r>
            <a:endParaRPr lang="ja-JP" altLang="en-US" sz="3600">
              <a:solidFill>
                <a:schemeClr val="tx1"/>
              </a:solidFill>
            </a:endParaRPr>
          </a:p>
        </p:txBody>
      </p:sp>
    </p:spTree>
    <p:extLst>
      <p:ext uri="{BB962C8B-B14F-4D97-AF65-F5344CB8AC3E}">
        <p14:creationId xmlns:p14="http://schemas.microsoft.com/office/powerpoint/2010/main" val="1299140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6F5D108B-776C-4C10-8337-A743072221BD}"/>
              </a:ext>
            </a:extLst>
          </p:cNvPr>
          <p:cNvSpPr>
            <a:spLocks noGrp="1"/>
          </p:cNvSpPr>
          <p:nvPr>
            <p:ph type="sldNum" sz="quarter" idx="12"/>
          </p:nvPr>
        </p:nvSpPr>
        <p:spPr/>
        <p:txBody>
          <a:bodyPr/>
          <a:lstStyle/>
          <a:p>
            <a:fld id="{0CD68531-8BC7-42EC-BC36-2119241BD160}" type="slidenum">
              <a:rPr lang="ja-JP" altLang="en-US" smtClean="0"/>
              <a:pPr/>
              <a:t>6</a:t>
            </a:fld>
            <a:endParaRPr lang="ja-JP" altLang="en-US"/>
          </a:p>
        </p:txBody>
      </p:sp>
      <p:sp>
        <p:nvSpPr>
          <p:cNvPr id="5" name="タイトル 1">
            <a:extLst>
              <a:ext uri="{FF2B5EF4-FFF2-40B4-BE49-F238E27FC236}">
                <a16:creationId xmlns:a16="http://schemas.microsoft.com/office/drawing/2014/main" xmlns="" id="{C3DE7ED3-09CC-461D-BABB-0A445AE00828}"/>
              </a:ext>
            </a:extLst>
          </p:cNvPr>
          <p:cNvSpPr>
            <a:spLocks noGrp="1"/>
          </p:cNvSpPr>
          <p:nvPr>
            <p:ph type="title"/>
          </p:nvPr>
        </p:nvSpPr>
        <p:spPr>
          <a:xfrm>
            <a:off x="1066800" y="-35618"/>
            <a:ext cx="10058400" cy="1449387"/>
          </a:xfrm>
        </p:spPr>
        <p:txBody>
          <a:bodyPr>
            <a:normAutofit/>
          </a:bodyPr>
          <a:lstStyle/>
          <a:p>
            <a:r>
              <a:rPr kumimoji="1" lang="ja-JP" altLang="en-US" sz="2400">
                <a:solidFill>
                  <a:schemeClr val="tx1"/>
                </a:solidFill>
              </a:rPr>
              <a:t>現状分析</a:t>
            </a:r>
            <a:r>
              <a:rPr kumimoji="1" lang="en-US" altLang="ja-JP">
                <a:solidFill>
                  <a:schemeClr val="tx1"/>
                </a:solidFill>
              </a:rPr>
              <a:t/>
            </a:r>
            <a:br>
              <a:rPr kumimoji="1" lang="en-US" altLang="ja-JP">
                <a:solidFill>
                  <a:schemeClr val="tx1"/>
                </a:solidFill>
              </a:rPr>
            </a:br>
            <a:r>
              <a:rPr kumimoji="1" lang="ja-JP" altLang="en-US" sz="1600">
                <a:solidFill>
                  <a:schemeClr val="tx1"/>
                </a:solidFill>
              </a:rPr>
              <a:t>　</a:t>
            </a:r>
            <a:r>
              <a:rPr kumimoji="1" lang="en-US" altLang="ja-JP">
                <a:solidFill>
                  <a:schemeClr val="tx1"/>
                </a:solidFill>
              </a:rPr>
              <a:t/>
            </a:r>
            <a:br>
              <a:rPr kumimoji="1" lang="en-US" altLang="ja-JP">
                <a:solidFill>
                  <a:schemeClr val="tx1"/>
                </a:solidFill>
              </a:rPr>
            </a:br>
            <a:r>
              <a:rPr kumimoji="1" lang="ja-JP" altLang="en-US" sz="4000">
                <a:solidFill>
                  <a:schemeClr val="tx1"/>
                </a:solidFill>
              </a:rPr>
              <a:t>フリマアプリで変化</a:t>
            </a:r>
            <a:r>
              <a:rPr lang="ja-JP" altLang="en-US" sz="4000">
                <a:solidFill>
                  <a:schemeClr val="tx1"/>
                </a:solidFill>
              </a:rPr>
              <a:t>した購買行動</a:t>
            </a:r>
            <a:r>
              <a:rPr kumimoji="1" lang="ja-JP" altLang="en-US">
                <a:solidFill>
                  <a:schemeClr val="tx1"/>
                </a:solidFill>
              </a:rPr>
              <a:t>　　　　　　　　　　　　　　　　　　　　　　　　　　　　　　　　　　　　　　　　　　　　　　　　　　　　　　　　　　　　　　　　　　　　　　　　　　　　　　　　　　　　　　　　　　　　　　　　　　　　　　　　　　　　　　　　　　　　　　　　　　　　　　　　　　　　　　　　　　　　　　　　　　　　　　　　　　　　　　　　　　　　　　　　　　　　　　　　　　　　　　　　　　　　　　　　　　　　　　　　　　　　　　　　　　　　　　　　　　　　　　　　　　　　　　　　　　　　　　　　　　　　　　　　　　　　　　　　　　　　　　　　　　　　　　　　　　　　　　　　　　　　　</a:t>
            </a:r>
            <a:endParaRPr kumimoji="1" lang="ja-JP" altLang="en-US" sz="3600">
              <a:solidFill>
                <a:schemeClr val="tx1"/>
              </a:solidFill>
            </a:endParaRPr>
          </a:p>
        </p:txBody>
      </p:sp>
      <p:sp>
        <p:nvSpPr>
          <p:cNvPr id="3" name="テキスト ボックス 2">
            <a:extLst>
              <a:ext uri="{FF2B5EF4-FFF2-40B4-BE49-F238E27FC236}">
                <a16:creationId xmlns:a16="http://schemas.microsoft.com/office/drawing/2014/main" xmlns="" id="{EAA951E9-E3A8-4D73-93D9-DC9A99A78265}"/>
              </a:ext>
            </a:extLst>
          </p:cNvPr>
          <p:cNvSpPr txBox="1"/>
          <p:nvPr/>
        </p:nvSpPr>
        <p:spPr>
          <a:xfrm>
            <a:off x="875331" y="6528656"/>
            <a:ext cx="11709140" cy="338554"/>
          </a:xfrm>
          <a:prstGeom prst="rect">
            <a:avLst/>
          </a:prstGeom>
          <a:noFill/>
        </p:spPr>
        <p:txBody>
          <a:bodyPr wrap="square" rtlCol="0">
            <a:spAutoFit/>
          </a:bodyPr>
          <a:lstStyle/>
          <a:p>
            <a:r>
              <a:rPr kumimoji="1" lang="en-US" altLang="ja-JP" sz="1600">
                <a:solidFill>
                  <a:schemeClr val="bg1"/>
                </a:solidFill>
              </a:rPr>
              <a:t>HAKUHODO</a:t>
            </a:r>
            <a:r>
              <a:rPr lang="ja-JP" altLang="en-US" sz="1600">
                <a:solidFill>
                  <a:schemeClr val="bg1"/>
                </a:solidFill>
              </a:rPr>
              <a:t>「ヒット習慣予報 </a:t>
            </a:r>
            <a:r>
              <a:rPr lang="en-US" altLang="ja-JP" sz="1600">
                <a:solidFill>
                  <a:schemeClr val="bg1"/>
                </a:solidFill>
              </a:rPr>
              <a:t>vol.24 『</a:t>
            </a:r>
            <a:r>
              <a:rPr lang="ja-JP" altLang="en-US" sz="1600">
                <a:solidFill>
                  <a:schemeClr val="bg1"/>
                </a:solidFill>
              </a:rPr>
              <a:t>売るかも購買</a:t>
            </a:r>
            <a:r>
              <a:rPr lang="en-US" altLang="ja-JP" sz="1600">
                <a:solidFill>
                  <a:schemeClr val="bg1"/>
                </a:solidFill>
              </a:rPr>
              <a:t>』</a:t>
            </a:r>
            <a:r>
              <a:rPr lang="ja-JP" altLang="en-US" sz="1600">
                <a:solidFill>
                  <a:schemeClr val="bg1"/>
                </a:solidFill>
              </a:rPr>
              <a:t>」，</a:t>
            </a:r>
            <a:r>
              <a:rPr lang="en-US" altLang="ja-JP" sz="1600">
                <a:solidFill>
                  <a:schemeClr val="bg1"/>
                </a:solidFill>
              </a:rPr>
              <a:t>AERA</a:t>
            </a:r>
            <a:r>
              <a:rPr lang="ja-JP" altLang="en-US" sz="1600">
                <a:solidFill>
                  <a:schemeClr val="bg1"/>
                </a:solidFill>
              </a:rPr>
              <a:t>「売れるものしか買わない　フリマアプリで「買い方」に革命」</a:t>
            </a:r>
            <a:r>
              <a:rPr lang="en-US" altLang="ja-JP" sz="1600">
                <a:solidFill>
                  <a:schemeClr val="bg1"/>
                </a:solidFill>
              </a:rPr>
              <a:t>No.42</a:t>
            </a:r>
          </a:p>
        </p:txBody>
      </p:sp>
      <p:sp>
        <p:nvSpPr>
          <p:cNvPr id="12" name="吹き出し: 角を丸めた四角形 10">
            <a:extLst>
              <a:ext uri="{FF2B5EF4-FFF2-40B4-BE49-F238E27FC236}">
                <a16:creationId xmlns:a16="http://schemas.microsoft.com/office/drawing/2014/main" xmlns="" id="{862AE485-1044-4E1E-BE4C-E3D74B3F0ED9}"/>
              </a:ext>
            </a:extLst>
          </p:cNvPr>
          <p:cNvSpPr/>
          <p:nvPr/>
        </p:nvSpPr>
        <p:spPr>
          <a:xfrm>
            <a:off x="1913013" y="4433608"/>
            <a:ext cx="8753255" cy="1010623"/>
          </a:xfrm>
          <a:prstGeom prst="wedgeRoundRectCallout">
            <a:avLst>
              <a:gd name="adj1" fmla="val -53205"/>
              <a:gd name="adj2" fmla="val -19239"/>
              <a:gd name="adj3" fmla="val 16667"/>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rgbClr val="FF0000"/>
                </a:solidFill>
              </a:rPr>
              <a:t>合わないものはフリマアプリで売ればいいと思った</a:t>
            </a:r>
            <a:r>
              <a:rPr lang="ja-JP" altLang="en-US">
                <a:solidFill>
                  <a:schemeClr val="tx1"/>
                </a:solidFill>
              </a:rPr>
              <a:t>ので、同じ服を色・サイズ違いで</a:t>
            </a:r>
            <a:endParaRPr lang="en-US" altLang="ja-JP">
              <a:solidFill>
                <a:schemeClr val="tx1"/>
              </a:solidFill>
            </a:endParaRPr>
          </a:p>
          <a:p>
            <a:pPr algn="ctr"/>
            <a:r>
              <a:rPr lang="en-US" altLang="ja-JP">
                <a:solidFill>
                  <a:schemeClr val="tx1"/>
                </a:solidFill>
              </a:rPr>
              <a:t>EC</a:t>
            </a:r>
            <a:r>
              <a:rPr lang="ja-JP" altLang="en-US">
                <a:solidFill>
                  <a:schemeClr val="tx1"/>
                </a:solidFill>
              </a:rPr>
              <a:t>サイトから複数購入した。手持ちの服と合わせてみて、気に入ったもの以外を売った。</a:t>
            </a:r>
            <a:endParaRPr lang="en-US" altLang="ja-JP">
              <a:solidFill>
                <a:schemeClr val="tx1"/>
              </a:solidFill>
            </a:endParaRPr>
          </a:p>
        </p:txBody>
      </p:sp>
      <p:sp>
        <p:nvSpPr>
          <p:cNvPr id="13" name="吹き出し: 角を丸めた四角形 9">
            <a:extLst>
              <a:ext uri="{FF2B5EF4-FFF2-40B4-BE49-F238E27FC236}">
                <a16:creationId xmlns:a16="http://schemas.microsoft.com/office/drawing/2014/main" xmlns="" id="{680ED515-DABD-4796-8907-D04F4746BDBF}"/>
              </a:ext>
            </a:extLst>
          </p:cNvPr>
          <p:cNvSpPr/>
          <p:nvPr/>
        </p:nvSpPr>
        <p:spPr>
          <a:xfrm>
            <a:off x="1913013" y="2418377"/>
            <a:ext cx="8753255" cy="1010623"/>
          </a:xfrm>
          <a:prstGeom prst="wedgeRoundRectCallout">
            <a:avLst>
              <a:gd name="adj1" fmla="val -53205"/>
              <a:gd name="adj2" fmla="val -19941"/>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ja-JP" altLang="en-US">
                <a:solidFill>
                  <a:schemeClr val="tx1"/>
                </a:solidFill>
              </a:rPr>
              <a:t>赤ちゃん用のバウンサーは１歳くらいまでしか使えないからもったいなくて躊躇していたが、</a:t>
            </a:r>
            <a:r>
              <a:rPr lang="ja-JP" altLang="en-US">
                <a:solidFill>
                  <a:srgbClr val="FF0000"/>
                </a:solidFill>
              </a:rPr>
              <a:t>フリマアプリで売ればいいやと思って</a:t>
            </a:r>
            <a:r>
              <a:rPr lang="ja-JP" altLang="en-US">
                <a:solidFill>
                  <a:schemeClr val="tx1"/>
                </a:solidFill>
              </a:rPr>
              <a:t>買った。</a:t>
            </a:r>
          </a:p>
        </p:txBody>
      </p:sp>
      <p:pic>
        <p:nvPicPr>
          <p:cNvPr id="14" name="グラフィックス 6" descr="女性">
            <a:extLst>
              <a:ext uri="{FF2B5EF4-FFF2-40B4-BE49-F238E27FC236}">
                <a16:creationId xmlns:a16="http://schemas.microsoft.com/office/drawing/2014/main" xmlns="" id="{28B70A3B-B0D9-4788-B427-6F98AF49124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862561" y="2392416"/>
            <a:ext cx="833298" cy="914400"/>
          </a:xfrm>
          <a:prstGeom prst="rect">
            <a:avLst/>
          </a:prstGeom>
        </p:spPr>
      </p:pic>
      <p:pic>
        <p:nvPicPr>
          <p:cNvPr id="15" name="グラフィックス 8" descr="男性">
            <a:extLst>
              <a:ext uri="{FF2B5EF4-FFF2-40B4-BE49-F238E27FC236}">
                <a16:creationId xmlns:a16="http://schemas.microsoft.com/office/drawing/2014/main" xmlns="" id="{1B6C3D04-B1E8-4CF7-9956-40F03BABB23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875331" y="4433609"/>
            <a:ext cx="833298" cy="914400"/>
          </a:xfrm>
          <a:prstGeom prst="rect">
            <a:avLst/>
          </a:prstGeom>
        </p:spPr>
      </p:pic>
    </p:spTree>
    <p:extLst>
      <p:ext uri="{BB962C8B-B14F-4D97-AF65-F5344CB8AC3E}">
        <p14:creationId xmlns:p14="http://schemas.microsoft.com/office/powerpoint/2010/main" val="1797458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6F5D108B-776C-4C10-8337-A743072221BD}"/>
              </a:ext>
            </a:extLst>
          </p:cNvPr>
          <p:cNvSpPr>
            <a:spLocks noGrp="1"/>
          </p:cNvSpPr>
          <p:nvPr>
            <p:ph type="sldNum" sz="quarter" idx="12"/>
          </p:nvPr>
        </p:nvSpPr>
        <p:spPr/>
        <p:txBody>
          <a:bodyPr/>
          <a:lstStyle/>
          <a:p>
            <a:fld id="{0CD68531-8BC7-42EC-BC36-2119241BD160}" type="slidenum">
              <a:rPr lang="ja-JP" altLang="en-US" smtClean="0"/>
              <a:pPr/>
              <a:t>7</a:t>
            </a:fld>
            <a:endParaRPr lang="ja-JP" altLang="en-US"/>
          </a:p>
        </p:txBody>
      </p:sp>
      <p:sp>
        <p:nvSpPr>
          <p:cNvPr id="5" name="タイトル 1">
            <a:extLst>
              <a:ext uri="{FF2B5EF4-FFF2-40B4-BE49-F238E27FC236}">
                <a16:creationId xmlns:a16="http://schemas.microsoft.com/office/drawing/2014/main" xmlns="" id="{C3DE7ED3-09CC-461D-BABB-0A445AE00828}"/>
              </a:ext>
            </a:extLst>
          </p:cNvPr>
          <p:cNvSpPr>
            <a:spLocks noGrp="1"/>
          </p:cNvSpPr>
          <p:nvPr>
            <p:ph type="title"/>
          </p:nvPr>
        </p:nvSpPr>
        <p:spPr>
          <a:xfrm>
            <a:off x="1096963" y="-89716"/>
            <a:ext cx="10058400" cy="1449387"/>
          </a:xfrm>
        </p:spPr>
        <p:txBody>
          <a:bodyPr>
            <a:normAutofit/>
          </a:bodyPr>
          <a:lstStyle/>
          <a:p>
            <a:r>
              <a:rPr lang="ja-JP" altLang="en-US">
                <a:solidFill>
                  <a:schemeClr val="tx1"/>
                </a:solidFill>
              </a:rPr>
              <a:t>問題意識</a:t>
            </a:r>
            <a:r>
              <a:rPr kumimoji="1" lang="ja-JP" altLang="en-US">
                <a:solidFill>
                  <a:schemeClr val="tx1"/>
                </a:solidFill>
              </a:rPr>
              <a:t>　　　　　　　　　　　　　　　　　　　　　　　　　　　　　　　　　　　　　　　　　　　　　　　　　　　　　　　　　　　　　　　　　　　　　　　　　　　　　　　　　　　　　　　　　　　　　　　　　　　　　　　　　　　　　　　　　　　　　　　　　　　　　　　　　　　　　　　　　　　　　　　　　　　　　　　　　　　　　　　　　　　　　　　　　　　　　　　　　　　　　　　　　　　　　　　　　　　　　　　　　　　　　　　　　　　　　　　　　　　　　　　　　　　　　　　　　　　　　　　　　　　　　　　　　　　　　　　　　　　　　　　　　　　　　　　　　　　　　　　　　　　</a:t>
            </a:r>
            <a:endParaRPr kumimoji="1" lang="ja-JP" altLang="en-US" sz="3600">
              <a:solidFill>
                <a:schemeClr val="tx1"/>
              </a:solidFill>
            </a:endParaRPr>
          </a:p>
        </p:txBody>
      </p:sp>
      <p:sp>
        <p:nvSpPr>
          <p:cNvPr id="3" name="テキスト ボックス 2">
            <a:extLst>
              <a:ext uri="{FF2B5EF4-FFF2-40B4-BE49-F238E27FC236}">
                <a16:creationId xmlns:a16="http://schemas.microsoft.com/office/drawing/2014/main" xmlns="" id="{EAA951E9-E3A8-4D73-93D9-DC9A99A78265}"/>
              </a:ext>
            </a:extLst>
          </p:cNvPr>
          <p:cNvSpPr txBox="1"/>
          <p:nvPr/>
        </p:nvSpPr>
        <p:spPr>
          <a:xfrm>
            <a:off x="875331" y="6522037"/>
            <a:ext cx="11696370" cy="338554"/>
          </a:xfrm>
          <a:prstGeom prst="rect">
            <a:avLst/>
          </a:prstGeom>
          <a:noFill/>
        </p:spPr>
        <p:txBody>
          <a:bodyPr wrap="square" rtlCol="0">
            <a:spAutoFit/>
          </a:bodyPr>
          <a:lstStyle/>
          <a:p>
            <a:r>
              <a:rPr kumimoji="1" lang="en-US" altLang="ja-JP" sz="1600">
                <a:solidFill>
                  <a:schemeClr val="bg1"/>
                </a:solidFill>
              </a:rPr>
              <a:t>HAKUHODO</a:t>
            </a:r>
            <a:r>
              <a:rPr lang="ja-JP" altLang="en-US" sz="1600">
                <a:solidFill>
                  <a:schemeClr val="bg1"/>
                </a:solidFill>
              </a:rPr>
              <a:t>「ヒット習慣予報 </a:t>
            </a:r>
            <a:r>
              <a:rPr lang="en-US" altLang="ja-JP" sz="1600">
                <a:solidFill>
                  <a:schemeClr val="bg1"/>
                </a:solidFill>
              </a:rPr>
              <a:t>vol.24 『</a:t>
            </a:r>
            <a:r>
              <a:rPr lang="ja-JP" altLang="en-US" sz="1600">
                <a:solidFill>
                  <a:schemeClr val="bg1"/>
                </a:solidFill>
              </a:rPr>
              <a:t>売るかも購買</a:t>
            </a:r>
            <a:r>
              <a:rPr lang="en-US" altLang="ja-JP" sz="1600">
                <a:solidFill>
                  <a:schemeClr val="bg1"/>
                </a:solidFill>
              </a:rPr>
              <a:t>』</a:t>
            </a:r>
            <a:r>
              <a:rPr lang="ja-JP" altLang="en-US" sz="1600">
                <a:solidFill>
                  <a:schemeClr val="bg1"/>
                </a:solidFill>
              </a:rPr>
              <a:t>」，</a:t>
            </a:r>
            <a:r>
              <a:rPr lang="en-US" altLang="ja-JP" sz="1600">
                <a:solidFill>
                  <a:schemeClr val="bg1"/>
                </a:solidFill>
              </a:rPr>
              <a:t>AERA</a:t>
            </a:r>
            <a:r>
              <a:rPr lang="ja-JP" altLang="en-US" sz="1600">
                <a:solidFill>
                  <a:schemeClr val="bg1"/>
                </a:solidFill>
              </a:rPr>
              <a:t>「売れるものしか買わない　フリマアプリで「買い方」に革命」</a:t>
            </a:r>
            <a:r>
              <a:rPr lang="en-US" altLang="ja-JP" sz="1600">
                <a:solidFill>
                  <a:schemeClr val="bg1"/>
                </a:solidFill>
              </a:rPr>
              <a:t>No.42</a:t>
            </a:r>
          </a:p>
        </p:txBody>
      </p:sp>
      <p:sp>
        <p:nvSpPr>
          <p:cNvPr id="15" name="矢印: 下 14">
            <a:extLst>
              <a:ext uri="{FF2B5EF4-FFF2-40B4-BE49-F238E27FC236}">
                <a16:creationId xmlns:a16="http://schemas.microsoft.com/office/drawing/2014/main" xmlns="" id="{720710CA-85C7-416F-9110-34BACC8AD34E}"/>
              </a:ext>
            </a:extLst>
          </p:cNvPr>
          <p:cNvSpPr/>
          <p:nvPr/>
        </p:nvSpPr>
        <p:spPr>
          <a:xfrm>
            <a:off x="5396382" y="3516763"/>
            <a:ext cx="930303" cy="6210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xmlns="" id="{70398892-544D-4A18-A709-116238EFD026}"/>
              </a:ext>
            </a:extLst>
          </p:cNvPr>
          <p:cNvSpPr txBox="1"/>
          <p:nvPr/>
        </p:nvSpPr>
        <p:spPr>
          <a:xfrm>
            <a:off x="875331" y="2374914"/>
            <a:ext cx="10623942" cy="954107"/>
          </a:xfrm>
          <a:prstGeom prst="rect">
            <a:avLst/>
          </a:prstGeom>
          <a:noFill/>
        </p:spPr>
        <p:txBody>
          <a:bodyPr wrap="square" rtlCol="0">
            <a:spAutoFit/>
          </a:bodyPr>
          <a:lstStyle/>
          <a:p>
            <a:pPr algn="ctr"/>
            <a:r>
              <a:rPr lang="ja-JP" altLang="en-US" sz="2800"/>
              <a:t>「失敗しても、すぐに手放せば良い」という気持ちが後押しになり、</a:t>
            </a:r>
            <a:endParaRPr lang="en-US" altLang="ja-JP" sz="2800"/>
          </a:p>
          <a:p>
            <a:pPr algn="ctr"/>
            <a:r>
              <a:rPr lang="ja-JP" altLang="en-US" sz="2800"/>
              <a:t>気軽に「売るかも購買」をしている</a:t>
            </a:r>
            <a:endParaRPr lang="en-US" altLang="ja-JP" sz="2800"/>
          </a:p>
        </p:txBody>
      </p:sp>
      <p:grpSp>
        <p:nvGrpSpPr>
          <p:cNvPr id="2" name="グループ化 1">
            <a:extLst>
              <a:ext uri="{FF2B5EF4-FFF2-40B4-BE49-F238E27FC236}">
                <a16:creationId xmlns:a16="http://schemas.microsoft.com/office/drawing/2014/main" xmlns="" id="{5D0DC6ED-4CD1-4326-99C6-14407033F6F4}"/>
              </a:ext>
            </a:extLst>
          </p:cNvPr>
          <p:cNvGrpSpPr/>
          <p:nvPr/>
        </p:nvGrpSpPr>
        <p:grpSpPr>
          <a:xfrm>
            <a:off x="1248355" y="4344264"/>
            <a:ext cx="9614293" cy="1468139"/>
            <a:chOff x="1248355" y="4344264"/>
            <a:chExt cx="9614293" cy="1468139"/>
          </a:xfrm>
        </p:grpSpPr>
        <p:sp>
          <p:nvSpPr>
            <p:cNvPr id="14" name="四角形: 角を丸くする 13">
              <a:extLst>
                <a:ext uri="{FF2B5EF4-FFF2-40B4-BE49-F238E27FC236}">
                  <a16:creationId xmlns:a16="http://schemas.microsoft.com/office/drawing/2014/main" xmlns="" id="{BC334A38-EC77-44EA-AF46-E67CF7442E56}"/>
                </a:ext>
              </a:extLst>
            </p:cNvPr>
            <p:cNvSpPr/>
            <p:nvPr/>
          </p:nvSpPr>
          <p:spPr>
            <a:xfrm>
              <a:off x="1248355" y="4344264"/>
              <a:ext cx="9614293" cy="1468139"/>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altLang="ja-JP" sz="3200" b="0" i="0" u="none" strike="noStrike" kern="0" cap="none" spc="0" normalizeH="0" baseline="0" noProof="0">
                <a:ln>
                  <a:noFill/>
                </a:ln>
                <a:solidFill>
                  <a:prstClr val="black"/>
                </a:solidFill>
                <a:effectLst/>
                <a:uLnTx/>
                <a:uFillTx/>
                <a:latin typeface="HGSｺﾞｼｯｸM" panose="020B0600000000000000" pitchFamily="50" charset="-128"/>
                <a:ea typeface="HGSｺﾞｼｯｸM" panose="020B0600000000000000" pitchFamily="50" charset="-128"/>
              </a:endParaRPr>
            </a:p>
          </p:txBody>
        </p:sp>
        <p:sp>
          <p:nvSpPr>
            <p:cNvPr id="18" name="テキスト ボックス 17">
              <a:extLst>
                <a:ext uri="{FF2B5EF4-FFF2-40B4-BE49-F238E27FC236}">
                  <a16:creationId xmlns:a16="http://schemas.microsoft.com/office/drawing/2014/main" xmlns="" id="{9848E189-004E-4039-B9EA-2CC186991F64}"/>
                </a:ext>
              </a:extLst>
            </p:cNvPr>
            <p:cNvSpPr txBox="1"/>
            <p:nvPr/>
          </p:nvSpPr>
          <p:spPr>
            <a:xfrm>
              <a:off x="1461399" y="4601279"/>
              <a:ext cx="9329528" cy="954107"/>
            </a:xfrm>
            <a:prstGeom prst="rect">
              <a:avLst/>
            </a:prstGeom>
            <a:noFill/>
          </p:spPr>
          <p:txBody>
            <a:bodyPr wrap="square" rtlCol="0">
              <a:spAutoFit/>
            </a:bodyPr>
            <a:lstStyle/>
            <a:p>
              <a:pPr algn="ctr"/>
              <a:r>
                <a:rPr kumimoji="1" lang="ja-JP" altLang="en-US" sz="2800">
                  <a:solidFill>
                    <a:srgbClr val="FF0000"/>
                  </a:solidFill>
                </a:rPr>
                <a:t>販売</a:t>
              </a:r>
              <a:r>
                <a:rPr lang="ja-JP" altLang="en-US" sz="2800"/>
                <a:t>チャネルとしての</a:t>
              </a:r>
              <a:r>
                <a:rPr kumimoji="1" lang="ja-JP" altLang="en-US" sz="2800"/>
                <a:t>フリマアプリは消費者の</a:t>
              </a:r>
              <a:endParaRPr kumimoji="1" lang="en-US" altLang="ja-JP" sz="2800"/>
            </a:p>
            <a:p>
              <a:pPr algn="ctr"/>
              <a:r>
                <a:rPr kumimoji="1" lang="ja-JP" altLang="en-US" sz="2800"/>
                <a:t>「</a:t>
              </a:r>
              <a:r>
                <a:rPr kumimoji="1" lang="ja-JP" altLang="en-US" sz="2800">
                  <a:solidFill>
                    <a:srgbClr val="FF0000"/>
                  </a:solidFill>
                </a:rPr>
                <a:t>失敗</a:t>
              </a:r>
              <a:r>
                <a:rPr kumimoji="1" lang="ja-JP" altLang="en-US" sz="2800"/>
                <a:t>に対する捉え方」に影響を与えているのでは</a:t>
              </a:r>
              <a:r>
                <a:rPr lang="ja-JP" altLang="en-US" sz="2800"/>
                <a:t>ないか</a:t>
              </a:r>
              <a:endParaRPr kumimoji="1" lang="ja-JP" altLang="en-US" sz="2800"/>
            </a:p>
          </p:txBody>
        </p:sp>
      </p:grpSp>
    </p:spTree>
    <p:extLst>
      <p:ext uri="{BB962C8B-B14F-4D97-AF65-F5344CB8AC3E}">
        <p14:creationId xmlns:p14="http://schemas.microsoft.com/office/powerpoint/2010/main" val="2038910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xmlns="" id="{8D145847-6B0D-463D-9609-DA0F98278407}"/>
              </a:ext>
            </a:extLst>
          </p:cNvPr>
          <p:cNvSpPr>
            <a:spLocks noGrp="1"/>
          </p:cNvSpPr>
          <p:nvPr>
            <p:ph type="sldNum" sz="quarter" idx="12"/>
          </p:nvPr>
        </p:nvSpPr>
        <p:spPr/>
        <p:txBody>
          <a:bodyPr/>
          <a:lstStyle/>
          <a:p>
            <a:fld id="{0CD68531-8BC7-42EC-BC36-2119241BD160}" type="slidenum">
              <a:rPr lang="ja-JP" altLang="en-US" smtClean="0"/>
              <a:pPr/>
              <a:t>8</a:t>
            </a:fld>
            <a:endParaRPr lang="ja-JP" altLang="en-US"/>
          </a:p>
        </p:txBody>
      </p:sp>
      <p:sp>
        <p:nvSpPr>
          <p:cNvPr id="6" name="四角形: 角を丸くする 5">
            <a:extLst>
              <a:ext uri="{FF2B5EF4-FFF2-40B4-BE49-F238E27FC236}">
                <a16:creationId xmlns:a16="http://schemas.microsoft.com/office/drawing/2014/main" xmlns="" id="{077FB15F-45F2-4037-8B9F-20451717B316}"/>
              </a:ext>
            </a:extLst>
          </p:cNvPr>
          <p:cNvSpPr/>
          <p:nvPr/>
        </p:nvSpPr>
        <p:spPr>
          <a:xfrm>
            <a:off x="1835073" y="4774791"/>
            <a:ext cx="8928774" cy="1126550"/>
          </a:xfrm>
          <a:prstGeom prst="roundRect">
            <a:avLst/>
          </a:prstGeom>
          <a:gradFill rotWithShape="1">
            <a:gsLst>
              <a:gs pos="0">
                <a:srgbClr val="A9C37C">
                  <a:tint val="68000"/>
                  <a:alpha val="90000"/>
                  <a:lumMod val="100000"/>
                </a:srgbClr>
              </a:gs>
              <a:gs pos="100000">
                <a:srgbClr val="A9C37C">
                  <a:tint val="90000"/>
                  <a:lumMod val="95000"/>
                </a:srgbClr>
              </a:gs>
            </a:gsLst>
            <a:lin ang="5400000" scaled="1"/>
          </a:gradFill>
          <a:ln w="12700" cap="rnd" cmpd="sng" algn="ctr">
            <a:solidFill>
              <a:srgbClr val="A9C37C">
                <a:lumMod val="9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a:ln>
                  <a:noFill/>
                </a:ln>
                <a:solidFill>
                  <a:prstClr val="black"/>
                </a:solidFill>
                <a:effectLst/>
                <a:uLnTx/>
                <a:uFillTx/>
                <a:latin typeface="+mn-ea"/>
              </a:rPr>
              <a:t>システムや実態に関する記述ばかりで</a:t>
            </a:r>
            <a:endParaRPr kumimoji="0" lang="en-US" altLang="ja-JP" sz="2400" b="0" i="0" u="none" strike="noStrike" kern="0" cap="none" spc="0" normalizeH="0" baseline="0" noProof="0">
              <a:ln>
                <a:noFill/>
              </a:ln>
              <a:solidFill>
                <a:prstClr val="black"/>
              </a:solidFill>
              <a:effectLst/>
              <a:uLnTx/>
              <a:uFillTx/>
              <a:latin typeface="+mn-ea"/>
            </a:endParaRPr>
          </a:p>
          <a:p>
            <a:pPr marL="0" marR="0" lvl="0" indent="0" algn="ctr" defTabSz="4572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a:ln>
                  <a:noFill/>
                </a:ln>
                <a:solidFill>
                  <a:srgbClr val="FF0000"/>
                </a:solidFill>
                <a:effectLst/>
                <a:uLnTx/>
                <a:uFillTx/>
                <a:latin typeface="+mn-ea"/>
              </a:rPr>
              <a:t>消費者行動と</a:t>
            </a:r>
            <a:r>
              <a:rPr kumimoji="0" lang="ja-JP" altLang="en-US" sz="2400" kern="0">
                <a:solidFill>
                  <a:srgbClr val="FF0000"/>
                </a:solidFill>
                <a:latin typeface="+mn-ea"/>
              </a:rPr>
              <a:t>関連づけた</a:t>
            </a:r>
            <a:r>
              <a:rPr kumimoji="0" lang="ja-JP" altLang="en-US" sz="2400" b="0" i="0" u="none" strike="noStrike" kern="0" cap="none" spc="0" normalizeH="0" baseline="0" noProof="0">
                <a:ln>
                  <a:noFill/>
                </a:ln>
                <a:solidFill>
                  <a:srgbClr val="FF0000"/>
                </a:solidFill>
                <a:effectLst/>
                <a:uLnTx/>
                <a:uFillTx/>
                <a:latin typeface="+mn-ea"/>
              </a:rPr>
              <a:t>記述</a:t>
            </a:r>
            <a:r>
              <a:rPr kumimoji="0" lang="ja-JP" altLang="en-US" sz="2400" b="0" i="0" u="none" strike="noStrike" kern="0" cap="none" spc="0" normalizeH="0" baseline="0" noProof="0">
                <a:ln>
                  <a:noFill/>
                </a:ln>
                <a:solidFill>
                  <a:prstClr val="black"/>
                </a:solidFill>
                <a:effectLst/>
                <a:uLnTx/>
                <a:uFillTx/>
                <a:latin typeface="+mn-ea"/>
              </a:rPr>
              <a:t>は見られなかった</a:t>
            </a:r>
            <a:endParaRPr kumimoji="0" lang="en-US" altLang="ja-JP" sz="2400" b="0" i="0" u="none" strike="noStrike" kern="0" cap="none" spc="0" normalizeH="0" baseline="0" noProof="0">
              <a:ln>
                <a:noFill/>
              </a:ln>
              <a:solidFill>
                <a:prstClr val="black"/>
              </a:solidFill>
              <a:effectLst/>
              <a:uLnTx/>
              <a:uFillTx/>
              <a:latin typeface="+mn-ea"/>
            </a:endParaRPr>
          </a:p>
        </p:txBody>
      </p:sp>
      <p:sp>
        <p:nvSpPr>
          <p:cNvPr id="8" name="テキスト ボックス 7">
            <a:extLst>
              <a:ext uri="{FF2B5EF4-FFF2-40B4-BE49-F238E27FC236}">
                <a16:creationId xmlns:a16="http://schemas.microsoft.com/office/drawing/2014/main" xmlns="" id="{C16CD814-98C4-4DB7-913E-A2AA9217DCCC}"/>
              </a:ext>
            </a:extLst>
          </p:cNvPr>
          <p:cNvSpPr txBox="1"/>
          <p:nvPr/>
        </p:nvSpPr>
        <p:spPr>
          <a:xfrm>
            <a:off x="1986413" y="2228671"/>
            <a:ext cx="7297190" cy="1200329"/>
          </a:xfrm>
          <a:prstGeom prst="rect">
            <a:avLst/>
          </a:prstGeom>
          <a:noFill/>
        </p:spPr>
        <p:txBody>
          <a:bodyPr wrap="none" rtlCol="0" anchor="t">
            <a:spAutoFit/>
          </a:bodyPr>
          <a:lstStyle/>
          <a:p>
            <a:pPr marL="285750" indent="-285750">
              <a:buFont typeface="Arial" panose="020B0604020202020204" pitchFamily="34" charset="0"/>
              <a:buChar char="•"/>
            </a:pPr>
            <a:r>
              <a:rPr kumimoji="0" lang="ja-JP" altLang="en-US" sz="2400" kern="0">
                <a:solidFill>
                  <a:prstClr val="black"/>
                </a:solidFill>
                <a:latin typeface="+mn-ea"/>
              </a:rPr>
              <a:t>リユース品ネット流通に関する実態調査（小嵜</a:t>
            </a:r>
            <a:r>
              <a:rPr kumimoji="0" lang="en-US" altLang="ja-JP" sz="2400" kern="0">
                <a:solidFill>
                  <a:prstClr val="black"/>
                </a:solidFill>
                <a:latin typeface="+mn-ea"/>
              </a:rPr>
              <a:t>, 2018</a:t>
            </a:r>
            <a:r>
              <a:rPr kumimoji="0" lang="ja-JP" altLang="en-US" sz="2400" kern="0">
                <a:solidFill>
                  <a:prstClr val="black"/>
                </a:solidFill>
                <a:latin typeface="+mn-ea"/>
              </a:rPr>
              <a:t>）</a:t>
            </a:r>
            <a:endParaRPr kumimoji="0" lang="en-US" altLang="ja-JP" sz="2400" kern="0">
              <a:solidFill>
                <a:prstClr val="black"/>
              </a:solidFill>
              <a:latin typeface="+mn-ea"/>
            </a:endParaRPr>
          </a:p>
          <a:p>
            <a:pPr marL="285750" indent="-285750">
              <a:buFont typeface="Arial" panose="020B0604020202020204" pitchFamily="34" charset="0"/>
              <a:buChar char="•"/>
            </a:pPr>
            <a:endParaRPr lang="en-US" altLang="ja-JP" sz="2400" kern="0">
              <a:solidFill>
                <a:prstClr val="black"/>
              </a:solidFill>
              <a:latin typeface="ＭＳ Ｐゴシック"/>
              <a:ea typeface="ＭＳ Ｐゴシック"/>
            </a:endParaRPr>
          </a:p>
          <a:p>
            <a:pPr marL="285750" indent="-285750">
              <a:buFont typeface="Arial" panose="020B0604020202020204" pitchFamily="34" charset="0"/>
              <a:buChar char="•"/>
            </a:pPr>
            <a:r>
              <a:rPr lang="ja-JP" altLang="en-US" sz="2400" u="sng"/>
              <a:t>フリマアプリのマーケットデザイン（鶴沢</a:t>
            </a:r>
            <a:r>
              <a:rPr lang="en-US" altLang="ja-JP" sz="2400" u="sng"/>
              <a:t>, 2015</a:t>
            </a:r>
            <a:r>
              <a:rPr lang="ja-JP" altLang="en-US" sz="2400" u="sng"/>
              <a:t>）</a:t>
            </a:r>
            <a:endParaRPr lang="ja-JP" altLang="en-US" sz="2400" u="sng">
              <a:latin typeface="ＭＳ Ｐゴシック"/>
              <a:ea typeface="ＭＳ Ｐゴシック"/>
            </a:endParaRPr>
          </a:p>
        </p:txBody>
      </p:sp>
      <p:sp>
        <p:nvSpPr>
          <p:cNvPr id="27" name="テキスト ボックス 26">
            <a:extLst>
              <a:ext uri="{FF2B5EF4-FFF2-40B4-BE49-F238E27FC236}">
                <a16:creationId xmlns:a16="http://schemas.microsoft.com/office/drawing/2014/main" xmlns="" id="{F22D9A95-55F1-4223-9C66-31ED6748FA4B}"/>
              </a:ext>
            </a:extLst>
          </p:cNvPr>
          <p:cNvSpPr txBox="1"/>
          <p:nvPr/>
        </p:nvSpPr>
        <p:spPr>
          <a:xfrm>
            <a:off x="1174376" y="5577310"/>
            <a:ext cx="184731" cy="369332"/>
          </a:xfrm>
          <a:prstGeom prst="rect">
            <a:avLst/>
          </a:prstGeom>
          <a:noFill/>
        </p:spPr>
        <p:txBody>
          <a:bodyPr wrap="none" rtlCol="0">
            <a:spAutoFit/>
          </a:bodyPr>
          <a:lstStyle/>
          <a:p>
            <a:endParaRPr kumimoji="1" lang="ja-JP" altLang="en-US"/>
          </a:p>
        </p:txBody>
      </p:sp>
      <p:sp>
        <p:nvSpPr>
          <p:cNvPr id="39" name="テキスト ボックス 38">
            <a:extLst>
              <a:ext uri="{FF2B5EF4-FFF2-40B4-BE49-F238E27FC236}">
                <a16:creationId xmlns:a16="http://schemas.microsoft.com/office/drawing/2014/main" xmlns="" id="{D843D7FC-F061-42E4-BE88-CB7B13B7DDA5}"/>
              </a:ext>
            </a:extLst>
          </p:cNvPr>
          <p:cNvSpPr txBox="1"/>
          <p:nvPr/>
        </p:nvSpPr>
        <p:spPr>
          <a:xfrm>
            <a:off x="1174376" y="5577311"/>
            <a:ext cx="184731" cy="369332"/>
          </a:xfrm>
          <a:prstGeom prst="rect">
            <a:avLst/>
          </a:prstGeom>
          <a:noFill/>
        </p:spPr>
        <p:txBody>
          <a:bodyPr wrap="none" rtlCol="0">
            <a:spAutoFit/>
          </a:bodyPr>
          <a:lstStyle/>
          <a:p>
            <a:endParaRPr kumimoji="1" lang="ja-JP" altLang="en-US"/>
          </a:p>
        </p:txBody>
      </p:sp>
      <p:sp>
        <p:nvSpPr>
          <p:cNvPr id="3" name="吹き出し: 線 2">
            <a:extLst>
              <a:ext uri="{FF2B5EF4-FFF2-40B4-BE49-F238E27FC236}">
                <a16:creationId xmlns:a16="http://schemas.microsoft.com/office/drawing/2014/main" xmlns="" id="{44CFD356-A076-443A-98D1-9AE62DF2D135}"/>
              </a:ext>
            </a:extLst>
          </p:cNvPr>
          <p:cNvSpPr/>
          <p:nvPr/>
        </p:nvSpPr>
        <p:spPr>
          <a:xfrm>
            <a:off x="1835073" y="3687806"/>
            <a:ext cx="8928774" cy="902667"/>
          </a:xfrm>
          <a:prstGeom prst="borderCallout1">
            <a:avLst>
              <a:gd name="adj1" fmla="val -327"/>
              <a:gd name="adj2" fmla="val 5745"/>
              <a:gd name="adj3" fmla="val -38354"/>
              <a:gd name="adj4" fmla="val 9169"/>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a:solidFill>
                  <a:schemeClr val="tx1"/>
                </a:solidFill>
                <a:latin typeface="ＭＳ Ｐゴシック"/>
                <a:ea typeface="ＭＳ Ｐゴシック"/>
              </a:rPr>
              <a:t>「</a:t>
            </a:r>
            <a:r>
              <a:rPr lang="ja-JP" sz="2400">
                <a:solidFill>
                  <a:schemeClr val="tx1"/>
                </a:solidFill>
                <a:latin typeface="ＭＳ Ｐゴシック"/>
                <a:ea typeface="ＭＳ Ｐゴシック"/>
              </a:rPr>
              <a:t>現時点では、フリマアプリの仕組みの理解や</a:t>
            </a:r>
            <a:endParaRPr lang="en-US" altLang="ja-JP" sz="2400">
              <a:solidFill>
                <a:schemeClr val="tx1"/>
              </a:solidFill>
              <a:latin typeface="ＭＳ Ｐゴシック"/>
              <a:ea typeface="ＭＳ Ｐゴシック"/>
            </a:endParaRPr>
          </a:p>
          <a:p>
            <a:pPr algn="ctr"/>
            <a:r>
              <a:rPr lang="ja-JP" sz="2400">
                <a:solidFill>
                  <a:schemeClr val="tx1"/>
                </a:solidFill>
                <a:latin typeface="ＭＳ Ｐゴシック"/>
                <a:ea typeface="ＭＳ Ｐゴシック"/>
              </a:rPr>
              <a:t>利用の実態を把握するところに留まっている</a:t>
            </a:r>
            <a:r>
              <a:rPr lang="ja-JP" altLang="en-US" sz="2400">
                <a:solidFill>
                  <a:schemeClr val="tx1"/>
                </a:solidFill>
                <a:latin typeface="ＭＳ Ｐゴシック"/>
                <a:ea typeface="ＭＳ Ｐゴシック"/>
              </a:rPr>
              <a:t>」</a:t>
            </a:r>
            <a:endParaRPr lang="ja-JP" sz="2400">
              <a:solidFill>
                <a:schemeClr val="tx1"/>
              </a:solidFill>
              <a:latin typeface="ＭＳ Ｐゴシック"/>
              <a:ea typeface="ＭＳ Ｐゴシック"/>
            </a:endParaRPr>
          </a:p>
        </p:txBody>
      </p:sp>
      <p:sp>
        <p:nvSpPr>
          <p:cNvPr id="5" name="タイトル 4">
            <a:extLst>
              <a:ext uri="{FF2B5EF4-FFF2-40B4-BE49-F238E27FC236}">
                <a16:creationId xmlns:a16="http://schemas.microsoft.com/office/drawing/2014/main" xmlns="" id="{EA0FA140-1F24-4965-AD29-081D606EC1CB}"/>
              </a:ext>
            </a:extLst>
          </p:cNvPr>
          <p:cNvSpPr>
            <a:spLocks noGrp="1"/>
          </p:cNvSpPr>
          <p:nvPr>
            <p:ph type="title"/>
          </p:nvPr>
        </p:nvSpPr>
        <p:spPr/>
        <p:txBody>
          <a:bodyPr/>
          <a:lstStyle/>
          <a:p>
            <a:r>
              <a:rPr lang="ja-JP" altLang="en-US"/>
              <a:t>先行研究レビュー</a:t>
            </a:r>
          </a:p>
        </p:txBody>
      </p:sp>
    </p:spTree>
    <p:extLst>
      <p:ext uri="{BB962C8B-B14F-4D97-AF65-F5344CB8AC3E}">
        <p14:creationId xmlns:p14="http://schemas.microsoft.com/office/powerpoint/2010/main" val="2828551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EE3A8EB-5D6A-469A-9D83-2867A4B28553}"/>
              </a:ext>
            </a:extLst>
          </p:cNvPr>
          <p:cNvSpPr>
            <a:spLocks noGrp="1"/>
          </p:cNvSpPr>
          <p:nvPr>
            <p:ph type="title"/>
          </p:nvPr>
        </p:nvSpPr>
        <p:spPr>
          <a:xfrm>
            <a:off x="1066800" y="-30513"/>
            <a:ext cx="10058400" cy="1302167"/>
          </a:xfrm>
        </p:spPr>
        <p:txBody>
          <a:bodyPr>
            <a:normAutofit/>
          </a:bodyPr>
          <a:lstStyle/>
          <a:p>
            <a:r>
              <a:rPr lang="en-US" altLang="ja-JP"/>
              <a:t/>
            </a:r>
            <a:br>
              <a:rPr lang="en-US" altLang="ja-JP"/>
            </a:br>
            <a:r>
              <a:rPr lang="ja-JP" altLang="en-US" sz="1200">
                <a:solidFill>
                  <a:srgbClr val="000000"/>
                </a:solidFill>
              </a:rPr>
              <a:t>　</a:t>
            </a:r>
            <a:br>
              <a:rPr lang="ja-JP" altLang="en-US" sz="1200">
                <a:solidFill>
                  <a:srgbClr val="000000"/>
                </a:solidFill>
              </a:rPr>
            </a:br>
            <a:r>
              <a:rPr lang="ja-JP" altLang="en-US" sz="4000">
                <a:solidFill>
                  <a:srgbClr val="000000"/>
                </a:solidFill>
              </a:rPr>
              <a:t>失敗の定義</a:t>
            </a:r>
            <a:endParaRPr kumimoji="1" lang="ja-JP" altLang="en-US" sz="3600">
              <a:solidFill>
                <a:schemeClr val="tx1"/>
              </a:solidFill>
            </a:endParaRPr>
          </a:p>
        </p:txBody>
      </p:sp>
      <p:sp>
        <p:nvSpPr>
          <p:cNvPr id="4" name="スライド番号プレースホルダー 3">
            <a:extLst>
              <a:ext uri="{FF2B5EF4-FFF2-40B4-BE49-F238E27FC236}">
                <a16:creationId xmlns:a16="http://schemas.microsoft.com/office/drawing/2014/main" xmlns="" id="{5720057D-2CB9-419F-AF2A-C9D2C8BBED58}"/>
              </a:ext>
            </a:extLst>
          </p:cNvPr>
          <p:cNvSpPr>
            <a:spLocks noGrp="1"/>
          </p:cNvSpPr>
          <p:nvPr>
            <p:ph type="sldNum" sz="quarter" idx="12"/>
          </p:nvPr>
        </p:nvSpPr>
        <p:spPr>
          <a:xfrm>
            <a:off x="10682750" y="6492875"/>
            <a:ext cx="1312025" cy="365125"/>
          </a:xfrm>
        </p:spPr>
        <p:txBody>
          <a:bodyPr/>
          <a:lstStyle/>
          <a:p>
            <a:fld id="{0CD68531-8BC7-42EC-BC36-2119241BD160}" type="slidenum">
              <a:rPr kumimoji="1" lang="ja-JP" altLang="en-US" smtClean="0"/>
              <a:t>9</a:t>
            </a:fld>
            <a:endParaRPr kumimoji="1" lang="ja-JP" altLang="en-US"/>
          </a:p>
        </p:txBody>
      </p:sp>
      <p:grpSp>
        <p:nvGrpSpPr>
          <p:cNvPr id="40" name="グループ化 39">
            <a:extLst>
              <a:ext uri="{FF2B5EF4-FFF2-40B4-BE49-F238E27FC236}">
                <a16:creationId xmlns:a16="http://schemas.microsoft.com/office/drawing/2014/main" xmlns="" id="{00F8ECBF-EAC4-42C6-8E2B-8C5570A9B8EF}"/>
              </a:ext>
            </a:extLst>
          </p:cNvPr>
          <p:cNvGrpSpPr/>
          <p:nvPr/>
        </p:nvGrpSpPr>
        <p:grpSpPr>
          <a:xfrm>
            <a:off x="1001476" y="1985301"/>
            <a:ext cx="10391005" cy="2623279"/>
            <a:chOff x="498266" y="2417820"/>
            <a:chExt cx="9025824" cy="3419350"/>
          </a:xfrm>
        </p:grpSpPr>
        <p:sp>
          <p:nvSpPr>
            <p:cNvPr id="3" name="四角形: 角を丸くする 2">
              <a:extLst>
                <a:ext uri="{FF2B5EF4-FFF2-40B4-BE49-F238E27FC236}">
                  <a16:creationId xmlns:a16="http://schemas.microsoft.com/office/drawing/2014/main" xmlns="" id="{E461AD56-80D5-4A25-8788-0A31D16C42A5}"/>
                </a:ext>
              </a:extLst>
            </p:cNvPr>
            <p:cNvSpPr/>
            <p:nvPr/>
          </p:nvSpPr>
          <p:spPr>
            <a:xfrm>
              <a:off x="498266" y="3363296"/>
              <a:ext cx="2195084" cy="1160796"/>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満足</a:t>
              </a:r>
              <a:endParaRPr kumimoji="1" lang="en-US" altLang="ja-JP" sz="2400"/>
            </a:p>
            <a:p>
              <a:pPr algn="ctr"/>
              <a:r>
                <a:rPr kumimoji="1" lang="ja-JP" altLang="en-US" sz="2400"/>
                <a:t>できなかった商品</a:t>
              </a:r>
            </a:p>
          </p:txBody>
        </p:sp>
        <p:sp>
          <p:nvSpPr>
            <p:cNvPr id="10" name="四角形: 角を丸くする 9">
              <a:extLst>
                <a:ext uri="{FF2B5EF4-FFF2-40B4-BE49-F238E27FC236}">
                  <a16:creationId xmlns:a16="http://schemas.microsoft.com/office/drawing/2014/main" xmlns="" id="{B1A212FA-6673-43DB-BDFA-47C357CB1345}"/>
                </a:ext>
              </a:extLst>
            </p:cNvPr>
            <p:cNvSpPr/>
            <p:nvPr/>
          </p:nvSpPr>
          <p:spPr>
            <a:xfrm>
              <a:off x="3118723" y="4259076"/>
              <a:ext cx="1976637" cy="1439572"/>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商品の</a:t>
              </a:r>
              <a:endParaRPr kumimoji="1" lang="en-US" altLang="ja-JP" sz="2400"/>
            </a:p>
            <a:p>
              <a:pPr algn="ctr"/>
              <a:r>
                <a:rPr kumimoji="1" lang="ja-JP" altLang="en-US" sz="2400"/>
                <a:t>機能的欠損</a:t>
              </a:r>
              <a:endParaRPr lang="en-US" altLang="ja-JP" sz="2400"/>
            </a:p>
            <a:p>
              <a:pPr algn="ctr"/>
              <a:r>
                <a:rPr lang="ja-JP" altLang="en-US" sz="2400"/>
                <a:t>なし</a:t>
              </a:r>
              <a:endParaRPr kumimoji="1" lang="ja-JP" altLang="en-US" sz="2400"/>
            </a:p>
          </p:txBody>
        </p:sp>
        <p:sp>
          <p:nvSpPr>
            <p:cNvPr id="11" name="四角形: 角を丸くする 10">
              <a:extLst>
                <a:ext uri="{FF2B5EF4-FFF2-40B4-BE49-F238E27FC236}">
                  <a16:creationId xmlns:a16="http://schemas.microsoft.com/office/drawing/2014/main" xmlns="" id="{F1403A3D-A501-456A-9A1A-2A1FFAD65F11}"/>
                </a:ext>
              </a:extLst>
            </p:cNvPr>
            <p:cNvSpPr/>
            <p:nvPr/>
          </p:nvSpPr>
          <p:spPr>
            <a:xfrm>
              <a:off x="3118724" y="2417820"/>
              <a:ext cx="1976637" cy="1423958"/>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latin typeface="+mn-ea"/>
                </a:rPr>
                <a:t>商品の</a:t>
              </a:r>
              <a:endParaRPr kumimoji="1" lang="en-US" altLang="ja-JP" sz="2400">
                <a:latin typeface="+mn-ea"/>
              </a:endParaRPr>
            </a:p>
            <a:p>
              <a:pPr algn="ctr"/>
              <a:r>
                <a:rPr lang="ja-JP" altLang="en-US" sz="2400">
                  <a:latin typeface="+mn-ea"/>
                </a:rPr>
                <a:t>機能的欠損</a:t>
              </a:r>
              <a:endParaRPr lang="en-US" altLang="ja-JP" sz="2400">
                <a:latin typeface="+mn-ea"/>
              </a:endParaRPr>
            </a:p>
            <a:p>
              <a:pPr algn="ctr"/>
              <a:r>
                <a:rPr kumimoji="1" lang="ja-JP" altLang="en-US" sz="2400">
                  <a:latin typeface="+mn-ea"/>
                </a:rPr>
                <a:t>あり</a:t>
              </a:r>
            </a:p>
          </p:txBody>
        </p:sp>
        <p:sp>
          <p:nvSpPr>
            <p:cNvPr id="14" name="四角形: 角を丸くする 13">
              <a:extLst>
                <a:ext uri="{FF2B5EF4-FFF2-40B4-BE49-F238E27FC236}">
                  <a16:creationId xmlns:a16="http://schemas.microsoft.com/office/drawing/2014/main" xmlns="" id="{FFFA1055-0886-4321-9D99-08CFA943E586}"/>
                </a:ext>
              </a:extLst>
            </p:cNvPr>
            <p:cNvSpPr/>
            <p:nvPr/>
          </p:nvSpPr>
          <p:spPr>
            <a:xfrm>
              <a:off x="5739182" y="2580919"/>
              <a:ext cx="1570543" cy="834597"/>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a:t>返品可</a:t>
              </a:r>
            </a:p>
          </p:txBody>
        </p:sp>
        <p:sp>
          <p:nvSpPr>
            <p:cNvPr id="15" name="四角形: 角を丸くする 14">
              <a:extLst>
                <a:ext uri="{FF2B5EF4-FFF2-40B4-BE49-F238E27FC236}">
                  <a16:creationId xmlns:a16="http://schemas.microsoft.com/office/drawing/2014/main" xmlns="" id="{E261E29F-8050-4CF0-95B3-D4AD41329755}"/>
                </a:ext>
              </a:extLst>
            </p:cNvPr>
            <p:cNvSpPr/>
            <p:nvPr/>
          </p:nvSpPr>
          <p:spPr>
            <a:xfrm>
              <a:off x="7953545" y="3841777"/>
              <a:ext cx="1570545" cy="834597"/>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返品可</a:t>
              </a:r>
            </a:p>
          </p:txBody>
        </p:sp>
        <p:sp>
          <p:nvSpPr>
            <p:cNvPr id="16" name="四角形: 角を丸くする 15">
              <a:extLst>
                <a:ext uri="{FF2B5EF4-FFF2-40B4-BE49-F238E27FC236}">
                  <a16:creationId xmlns:a16="http://schemas.microsoft.com/office/drawing/2014/main" xmlns="" id="{C5488213-F70A-46DB-9954-C11EB1ED6F50}"/>
                </a:ext>
              </a:extLst>
            </p:cNvPr>
            <p:cNvSpPr/>
            <p:nvPr/>
          </p:nvSpPr>
          <p:spPr>
            <a:xfrm>
              <a:off x="7953545" y="5002573"/>
              <a:ext cx="1570545" cy="834597"/>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a:t>返品不可</a:t>
              </a:r>
            </a:p>
          </p:txBody>
        </p:sp>
        <p:sp>
          <p:nvSpPr>
            <p:cNvPr id="17" name="四角形: 角を丸くする 16">
              <a:extLst>
                <a:ext uri="{FF2B5EF4-FFF2-40B4-BE49-F238E27FC236}">
                  <a16:creationId xmlns:a16="http://schemas.microsoft.com/office/drawing/2014/main" xmlns="" id="{DF684AFE-86DF-4DAD-A432-37DEB73DFF73}"/>
                </a:ext>
              </a:extLst>
            </p:cNvPr>
            <p:cNvSpPr/>
            <p:nvPr/>
          </p:nvSpPr>
          <p:spPr>
            <a:xfrm>
              <a:off x="5739180" y="4422175"/>
              <a:ext cx="1570545" cy="834597"/>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400"/>
                <a:t>返品条件</a:t>
              </a:r>
              <a:endParaRPr lang="en-US" altLang="ja-JP" sz="2400"/>
            </a:p>
          </p:txBody>
        </p:sp>
        <p:cxnSp>
          <p:nvCxnSpPr>
            <p:cNvPr id="6" name="直線矢印コネクタ 5">
              <a:extLst>
                <a:ext uri="{FF2B5EF4-FFF2-40B4-BE49-F238E27FC236}">
                  <a16:creationId xmlns:a16="http://schemas.microsoft.com/office/drawing/2014/main" xmlns="" id="{EF0E6745-F7EC-4D5D-890A-0998682F26BD}"/>
                </a:ext>
              </a:extLst>
            </p:cNvPr>
            <p:cNvCxnSpPr>
              <a:cxnSpLocks/>
              <a:stCxn id="3" idx="3"/>
              <a:endCxn id="10" idx="1"/>
            </p:cNvCxnSpPr>
            <p:nvPr/>
          </p:nvCxnSpPr>
          <p:spPr>
            <a:xfrm>
              <a:off x="2693350" y="3943694"/>
              <a:ext cx="425373" cy="1035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xmlns="" id="{57FFA230-F724-4708-8212-A88AC5A1D850}"/>
                </a:ext>
              </a:extLst>
            </p:cNvPr>
            <p:cNvCxnSpPr>
              <a:cxnSpLocks/>
              <a:stCxn id="17" idx="3"/>
              <a:endCxn id="15" idx="1"/>
            </p:cNvCxnSpPr>
            <p:nvPr/>
          </p:nvCxnSpPr>
          <p:spPr>
            <a:xfrm flipV="1">
              <a:off x="7309725" y="4259076"/>
              <a:ext cx="643820" cy="580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xmlns="" id="{59548AEC-AFC8-463D-84C3-66C232366A17}"/>
                </a:ext>
              </a:extLst>
            </p:cNvPr>
            <p:cNvCxnSpPr>
              <a:cxnSpLocks/>
              <a:endCxn id="17" idx="1"/>
            </p:cNvCxnSpPr>
            <p:nvPr/>
          </p:nvCxnSpPr>
          <p:spPr>
            <a:xfrm>
              <a:off x="5095360" y="4839474"/>
              <a:ext cx="6438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xmlns="" id="{E46E7C9B-E2F6-4609-9987-A1FE34061585}"/>
                </a:ext>
              </a:extLst>
            </p:cNvPr>
            <p:cNvCxnSpPr>
              <a:cxnSpLocks/>
              <a:endCxn id="14" idx="1"/>
            </p:cNvCxnSpPr>
            <p:nvPr/>
          </p:nvCxnSpPr>
          <p:spPr>
            <a:xfrm>
              <a:off x="5095360" y="2998217"/>
              <a:ext cx="6438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xmlns="" id="{331CC272-C0A5-4AED-B778-C0073B88A82A}"/>
                </a:ext>
              </a:extLst>
            </p:cNvPr>
            <p:cNvCxnSpPr>
              <a:cxnSpLocks/>
              <a:stCxn id="3" idx="3"/>
              <a:endCxn id="11" idx="1"/>
            </p:cNvCxnSpPr>
            <p:nvPr/>
          </p:nvCxnSpPr>
          <p:spPr>
            <a:xfrm flipV="1">
              <a:off x="2693350" y="3129799"/>
              <a:ext cx="425374" cy="813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xmlns="" id="{CB87FA26-BCDA-4552-A759-3395E7CDEAEB}"/>
                </a:ext>
              </a:extLst>
            </p:cNvPr>
            <p:cNvCxnSpPr>
              <a:cxnSpLocks/>
              <a:stCxn id="17" idx="3"/>
              <a:endCxn id="16" idx="1"/>
            </p:cNvCxnSpPr>
            <p:nvPr/>
          </p:nvCxnSpPr>
          <p:spPr>
            <a:xfrm>
              <a:off x="7309725" y="4839474"/>
              <a:ext cx="643820" cy="580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6" name="楕円 45">
            <a:extLst>
              <a:ext uri="{FF2B5EF4-FFF2-40B4-BE49-F238E27FC236}">
                <a16:creationId xmlns:a16="http://schemas.microsoft.com/office/drawing/2014/main" xmlns="" id="{E64CE8F1-ED14-490E-B119-4397A8E2D2C2}"/>
              </a:ext>
            </a:extLst>
          </p:cNvPr>
          <p:cNvSpPr/>
          <p:nvPr/>
        </p:nvSpPr>
        <p:spPr>
          <a:xfrm>
            <a:off x="9433007" y="3732625"/>
            <a:ext cx="2068811" cy="1104420"/>
          </a:xfrm>
          <a:prstGeom prst="ellipse">
            <a:avLst/>
          </a:prstGeom>
          <a:noFill/>
          <a:ln w="762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xmlns="" id="{553CC589-096C-4BCB-86E7-67BC1D53686D}"/>
              </a:ext>
            </a:extLst>
          </p:cNvPr>
          <p:cNvSpPr txBox="1"/>
          <p:nvPr/>
        </p:nvSpPr>
        <p:spPr>
          <a:xfrm>
            <a:off x="9873649" y="5441112"/>
            <a:ext cx="1347956" cy="769441"/>
          </a:xfrm>
          <a:prstGeom prst="rect">
            <a:avLst/>
          </a:prstGeom>
          <a:noFill/>
        </p:spPr>
        <p:txBody>
          <a:bodyPr wrap="square" rtlCol="0">
            <a:spAutoFit/>
          </a:bodyPr>
          <a:lstStyle/>
          <a:p>
            <a:r>
              <a:rPr kumimoji="1" lang="ja-JP" altLang="en-US" sz="4400" b="1">
                <a:solidFill>
                  <a:srgbClr val="FF0000"/>
                </a:solidFill>
              </a:rPr>
              <a:t>失敗</a:t>
            </a:r>
          </a:p>
        </p:txBody>
      </p:sp>
      <p:sp>
        <p:nvSpPr>
          <p:cNvPr id="50" name="矢印: 左 49">
            <a:extLst>
              <a:ext uri="{FF2B5EF4-FFF2-40B4-BE49-F238E27FC236}">
                <a16:creationId xmlns:a16="http://schemas.microsoft.com/office/drawing/2014/main" xmlns="" id="{F63FF3D4-BA62-4AAC-8227-BF64E57A48AA}"/>
              </a:ext>
            </a:extLst>
          </p:cNvPr>
          <p:cNvSpPr/>
          <p:nvPr/>
        </p:nvSpPr>
        <p:spPr>
          <a:xfrm rot="5400000">
            <a:off x="10313220" y="4913264"/>
            <a:ext cx="350428" cy="504590"/>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91949380"/>
      </p:ext>
    </p:extLst>
  </p:cSld>
  <p:clrMapOvr>
    <a:masterClrMapping/>
  </p:clrMapOvr>
</p:sld>
</file>

<file path=ppt/theme/theme1.xml><?xml version="1.0" encoding="utf-8"?>
<a:theme xmlns:a="http://schemas.openxmlformats.org/drawingml/2006/main" name="レトロスペクト">
  <a:themeElements>
    <a:clrScheme name="レトロスペクト">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Words>2034</Words>
  <Application>Microsoft Office PowerPoint</Application>
  <PresentationFormat>ワイド画面</PresentationFormat>
  <Paragraphs>381</Paragraphs>
  <Slides>37</Slides>
  <Notes>20</Notes>
  <HiddenSlides>0</HiddenSlides>
  <MMClips>0</MMClips>
  <ScaleCrop>false</ScaleCrop>
  <HeadingPairs>
    <vt:vector size="6" baseType="variant">
      <vt:variant>
        <vt:lpstr>使用されているフォント</vt:lpstr>
      </vt:variant>
      <vt:variant>
        <vt:i4>15</vt:i4>
      </vt:variant>
      <vt:variant>
        <vt:lpstr>テーマ</vt:lpstr>
      </vt:variant>
      <vt:variant>
        <vt:i4>2</vt:i4>
      </vt:variant>
      <vt:variant>
        <vt:lpstr>スライド タイトル</vt:lpstr>
      </vt:variant>
      <vt:variant>
        <vt:i4>37</vt:i4>
      </vt:variant>
    </vt:vector>
  </HeadingPairs>
  <TitlesOfParts>
    <vt:vector size="54" baseType="lpstr">
      <vt:lpstr>Arial,Sans-Serif</vt:lpstr>
      <vt:lpstr>Gill Sans MT</vt:lpstr>
      <vt:lpstr>HGPｺﾞｼｯｸM</vt:lpstr>
      <vt:lpstr>HGSｺﾞｼｯｸM</vt:lpstr>
      <vt:lpstr>HGｺﾞｼｯｸE</vt:lpstr>
      <vt:lpstr>ＭＳ Ｐゴシック</vt:lpstr>
      <vt:lpstr>ＭＳ Ｐゴシック</vt:lpstr>
      <vt:lpstr>Yu Gothic Medium</vt:lpstr>
      <vt:lpstr>Yu Gothic</vt:lpstr>
      <vt:lpstr>Yu Gothic</vt:lpstr>
      <vt:lpstr>游ゴシック Light</vt:lpstr>
      <vt:lpstr>Arial</vt:lpstr>
      <vt:lpstr>Calibri</vt:lpstr>
      <vt:lpstr>Calibri Light</vt:lpstr>
      <vt:lpstr>Wingdings</vt:lpstr>
      <vt:lpstr>レトロスペクト</vt:lpstr>
      <vt:lpstr>デザインの設定</vt:lpstr>
      <vt:lpstr>フリマアプリが 消費者の感情に及ぼす影響</vt:lpstr>
      <vt:lpstr>目次</vt:lpstr>
      <vt:lpstr>フリマアプリ市場の拡大</vt:lpstr>
      <vt:lpstr>現状分析 フリマアプリ市場拡大の要因①　　　　　　　　　　　　　　　　　　　　　　　　　　　　　　　　　　　　　　　　　　　　　　　　　　　　　　　　　　　　　　　　　　　　　　　　　　　　　　　　　　　　　　　　　　　　　　　　　　　　　　　　　　　　　　　　　　　　　　　　　　　　　　　　　　　　　　　　　　　　　　　　　　　　　　　　　　　　　　　　　　　　　　　　　　　　　　　　　　　　　　　　　　　　　　　　　　　　　　　　　　　　　　　　　　　　　　　　　　　　　　　　　　　　　　　　　　　　　　　　　　　　　　　　　　　　　　　　　　　　　　　　　　　　　　　　　　　　　　　　　　　　　　　</vt:lpstr>
      <vt:lpstr>PowerPoint プレゼンテーション</vt:lpstr>
      <vt:lpstr>現状分析 　 フリマアプリで変化した購買行動　　　　　　　　　　　　　　　　　　　　　　　　　　　　　　　　　　　　　　　　　　　　　　　　　　　　　　　　　　　　　　　　　　　　　　　　　　　　　　　　　　　　　　　　　　　　　　　　　　　　　　　　　　　　　　　　　　　　　　　　　　　　　　　　　　　　　　　　　　　　　　　　　　　　　　　　　　　　　　　　　　　　　　　　　　　　　　　　　　　　　　　　　　　　　　　　　　　　　　　　　　　　　　　　　　　　　　　　　　　　　　　　　　　　　　　　　　　　　　　　　　　　　　　　　　　　　　　　　　　　　　　　　　　　　　　　　　　　　　　　　　　　　</vt:lpstr>
      <vt:lpstr>問題意識　　　　　　　　　　　　　　　　　　　　　　　　　　　　　　　　　　　　　　　　　　　　　　　　　　　　　　　　　　　　　　　　　　　　　　　　　　　　　　　　　　　　　　　　　　　　　　　　　　　　　　　　　　　　　　　　　　　　　　　　　　　　　　　　　　　　　　　　　　　　　　　　　　　　　　　　　　　　　　　　　　　　　　　　　　　　　　　　　　　　　　　　　　　　　　　　　　　　　　　　　　　　　　　　　　　　　　　　　　　　　　　　　　　　　　　　　　　　　　　　　　　　　　　　　　　　　　　　　　　　　　　　　　　　　　　　　　　　　　　　　　　</vt:lpstr>
      <vt:lpstr>先行研究レビュー</vt:lpstr>
      <vt:lpstr> 　 失敗の定義</vt:lpstr>
      <vt:lpstr>PowerPoint プレゼンテーション</vt:lpstr>
      <vt:lpstr>研究目的　　　　　　　　　</vt:lpstr>
      <vt:lpstr>全体概要図</vt:lpstr>
      <vt:lpstr>仮説導出 　 先行研究レビュー　①感情</vt:lpstr>
      <vt:lpstr>PowerPoint プレゼンテーション</vt:lpstr>
      <vt:lpstr>仮説導出 　 先行研究レビュー　①感情</vt:lpstr>
      <vt:lpstr>仮説導出 　 先行研究レビュー　①感情</vt:lpstr>
      <vt:lpstr>仮説導出 　 先行研究レビュー　①感情</vt:lpstr>
      <vt:lpstr>仮説①</vt:lpstr>
      <vt:lpstr>全体概要図</vt:lpstr>
      <vt:lpstr>仮説導出 　 先行研究レビュー　②満足　</vt:lpstr>
      <vt:lpstr>仮説導出 　 先行研究レビュー　②満足　　　　　　　　　　　　　　　　　　　　　　　　　　　　　　　　　　　　　　　　　　　　　　　　　　　　　　　　　　　　　　　　　　　　　　　　　　　　　　　　　　　　　　　　　　　　　　　　　　　　　　　　　　　　　　　　　　　　　　　　　　　　　　　　　　　　　　　　　　　　　　　　　　　　　　　　　　　　　　　　　　　　　　　　　　　　　　　　　　　　　　　　　　　　　　　　　　　　　　　　　　　　　　　　　　　　　　　　　　　　　　　　　　　　　　　　　　　　　　　　　　　　　　　　　　　　　　　　　　　　　　　　　　　　　　　　　　　　　　　　　</vt:lpstr>
      <vt:lpstr>仮説導出 　 先行研究レビュー　②満足　</vt:lpstr>
      <vt:lpstr>全体概要図</vt:lpstr>
      <vt:lpstr>仮説②</vt:lpstr>
      <vt:lpstr>検証方法 　 シナリオ実験</vt:lpstr>
      <vt:lpstr>検証方法 　 実験フローチャート</vt:lpstr>
      <vt:lpstr>検証方法 　 シナリオ                      </vt:lpstr>
      <vt:lpstr>マニピュレーション・チェック</vt:lpstr>
      <vt:lpstr>実験概要</vt:lpstr>
      <vt:lpstr>仮説１　分析フローチャート</vt:lpstr>
      <vt:lpstr>仮説1-A　検証結果</vt:lpstr>
      <vt:lpstr>仮説1-B　検証結果</vt:lpstr>
      <vt:lpstr>仮説２-A・B　検証結果</vt:lpstr>
      <vt:lpstr>インプリケーション</vt:lpstr>
      <vt:lpstr>本研究の問題と改善点</vt:lpstr>
      <vt:lpstr>参考文献</vt:lpstr>
      <vt:lpstr>参考文献</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フリマアプリ班進捗発表</dc:title>
  <dc:creator>長谷川　三紗</dc:creator>
  <cp:lastModifiedBy>長谷川　三紗</cp:lastModifiedBy>
  <cp:revision>71</cp:revision>
  <dcterms:created xsi:type="dcterms:W3CDTF">2018-11-19T14:15:30Z</dcterms:created>
  <dcterms:modified xsi:type="dcterms:W3CDTF">2018-12-12T10:33:37Z</dcterms:modified>
</cp:coreProperties>
</file>